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4460" r:id="rId1"/>
  </p:sldMasterIdLst>
  <p:notesMasterIdLst>
    <p:notesMasterId r:id="rId17"/>
  </p:notesMasterIdLst>
  <p:handoutMasterIdLst>
    <p:handoutMasterId r:id="rId18"/>
  </p:handoutMasterIdLst>
  <p:sldIdLst>
    <p:sldId id="299" r:id="rId2"/>
    <p:sldId id="334" r:id="rId3"/>
    <p:sldId id="338" r:id="rId4"/>
    <p:sldId id="339" r:id="rId5"/>
    <p:sldId id="359" r:id="rId6"/>
    <p:sldId id="356" r:id="rId7"/>
    <p:sldId id="366" r:id="rId8"/>
    <p:sldId id="367" r:id="rId9"/>
    <p:sldId id="372" r:id="rId10"/>
    <p:sldId id="368" r:id="rId11"/>
    <p:sldId id="369" r:id="rId12"/>
    <p:sldId id="371" r:id="rId13"/>
    <p:sldId id="370" r:id="rId14"/>
    <p:sldId id="360" r:id="rId15"/>
    <p:sldId id="364" r:id="rId16"/>
  </p:sldIdLst>
  <p:sldSz cx="12190413" cy="6858000"/>
  <p:notesSz cx="9926638" cy="6797675"/>
  <p:defaultTextStyle>
    <a:defPPr>
      <a:defRPr lang="de-DE"/>
    </a:defPPr>
    <a:lvl1pPr algn="l" rtl="0" fontAlgn="base">
      <a:spcBef>
        <a:spcPct val="0"/>
      </a:spcBef>
      <a:spcAft>
        <a:spcPct val="0"/>
      </a:spcAft>
      <a:defRPr sz="2400" kern="1200">
        <a:solidFill>
          <a:schemeClr val="tx1"/>
        </a:solidFill>
        <a:latin typeface="Times New Roman" pitchFamily="18" charset="0"/>
        <a:ea typeface="Geneva" pitchFamily="64" charset="-128"/>
        <a:cs typeface="+mn-cs"/>
      </a:defRPr>
    </a:lvl1pPr>
    <a:lvl2pPr marL="457200" algn="l" rtl="0" fontAlgn="base">
      <a:spcBef>
        <a:spcPct val="0"/>
      </a:spcBef>
      <a:spcAft>
        <a:spcPct val="0"/>
      </a:spcAft>
      <a:defRPr sz="2400" kern="1200">
        <a:solidFill>
          <a:schemeClr val="tx1"/>
        </a:solidFill>
        <a:latin typeface="Times New Roman" pitchFamily="18" charset="0"/>
        <a:ea typeface="Geneva" pitchFamily="64" charset="-128"/>
        <a:cs typeface="+mn-cs"/>
      </a:defRPr>
    </a:lvl2pPr>
    <a:lvl3pPr marL="914400" algn="l" rtl="0" fontAlgn="base">
      <a:spcBef>
        <a:spcPct val="0"/>
      </a:spcBef>
      <a:spcAft>
        <a:spcPct val="0"/>
      </a:spcAft>
      <a:defRPr sz="2400" kern="1200">
        <a:solidFill>
          <a:schemeClr val="tx1"/>
        </a:solidFill>
        <a:latin typeface="Times New Roman" pitchFamily="18" charset="0"/>
        <a:ea typeface="Geneva" pitchFamily="6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Geneva" pitchFamily="6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Geneva" pitchFamily="64" charset="-128"/>
        <a:cs typeface="+mn-cs"/>
      </a:defRPr>
    </a:lvl5pPr>
    <a:lvl6pPr marL="2286000" algn="l" defTabSz="914400" rtl="0" eaLnBrk="1" latinLnBrk="0" hangingPunct="1">
      <a:defRPr sz="2400" kern="1200">
        <a:solidFill>
          <a:schemeClr val="tx1"/>
        </a:solidFill>
        <a:latin typeface="Times New Roman" pitchFamily="18" charset="0"/>
        <a:ea typeface="Geneva" pitchFamily="64" charset="-128"/>
        <a:cs typeface="+mn-cs"/>
      </a:defRPr>
    </a:lvl6pPr>
    <a:lvl7pPr marL="2743200" algn="l" defTabSz="914400" rtl="0" eaLnBrk="1" latinLnBrk="0" hangingPunct="1">
      <a:defRPr sz="2400" kern="1200">
        <a:solidFill>
          <a:schemeClr val="tx1"/>
        </a:solidFill>
        <a:latin typeface="Times New Roman" pitchFamily="18" charset="0"/>
        <a:ea typeface="Geneva" pitchFamily="64" charset="-128"/>
        <a:cs typeface="+mn-cs"/>
      </a:defRPr>
    </a:lvl7pPr>
    <a:lvl8pPr marL="3200400" algn="l" defTabSz="914400" rtl="0" eaLnBrk="1" latinLnBrk="0" hangingPunct="1">
      <a:defRPr sz="2400" kern="1200">
        <a:solidFill>
          <a:schemeClr val="tx1"/>
        </a:solidFill>
        <a:latin typeface="Times New Roman" pitchFamily="18" charset="0"/>
        <a:ea typeface="Geneva" pitchFamily="64" charset="-128"/>
        <a:cs typeface="+mn-cs"/>
      </a:defRPr>
    </a:lvl8pPr>
    <a:lvl9pPr marL="3657600" algn="l" defTabSz="914400" rtl="0" eaLnBrk="1" latinLnBrk="0" hangingPunct="1">
      <a:defRPr sz="2400" kern="1200">
        <a:solidFill>
          <a:schemeClr val="tx1"/>
        </a:solidFill>
        <a:latin typeface="Times New Roman" pitchFamily="18" charset="0"/>
        <a:ea typeface="Geneva"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8B4"/>
    <a:srgbClr val="A20042"/>
    <a:srgbClr val="21C9C5"/>
    <a:srgbClr val="66E6E3"/>
    <a:srgbClr val="000000"/>
    <a:srgbClr val="E6E6E6"/>
    <a:srgbClr val="92D050"/>
    <a:srgbClr val="F8F8F8"/>
    <a:srgbClr val="CFCFCF"/>
    <a:srgbClr val="EFF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90" autoAdjust="0"/>
  </p:normalViewPr>
  <p:slideViewPr>
    <p:cSldViewPr>
      <p:cViewPr varScale="1">
        <p:scale>
          <a:sx n="82" d="100"/>
          <a:sy n="82" d="100"/>
        </p:scale>
        <p:origin x="86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2626" cy="339177"/>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 name="Espace réservé de la date 2"/>
          <p:cNvSpPr>
            <a:spLocks noGrp="1"/>
          </p:cNvSpPr>
          <p:nvPr>
            <p:ph type="dt" sz="quarter" idx="1"/>
          </p:nvPr>
        </p:nvSpPr>
        <p:spPr>
          <a:xfrm>
            <a:off x="5621696" y="0"/>
            <a:ext cx="4302626" cy="33917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63E3AAB-E861-494E-8088-7DE8359E96A3}" type="datetime1">
              <a:rPr lang="fr-FR"/>
              <a:pPr>
                <a:defRPr/>
              </a:pPr>
              <a:t>15/05/2019</a:t>
            </a:fld>
            <a:endParaRPr lang="fr-FR"/>
          </a:p>
        </p:txBody>
      </p:sp>
      <p:sp>
        <p:nvSpPr>
          <p:cNvPr id="4" name="Espace réservé du pied de page 3"/>
          <p:cNvSpPr>
            <a:spLocks noGrp="1"/>
          </p:cNvSpPr>
          <p:nvPr>
            <p:ph type="ftr" sz="quarter" idx="2"/>
          </p:nvPr>
        </p:nvSpPr>
        <p:spPr>
          <a:xfrm>
            <a:off x="1" y="6456326"/>
            <a:ext cx="4302626" cy="340263"/>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r>
              <a:rPr lang="fr-FR"/>
              <a:t>DEPARTEMENT DU DEVELOPPEMENT DURABLE</a:t>
            </a:r>
          </a:p>
        </p:txBody>
      </p:sp>
      <p:sp>
        <p:nvSpPr>
          <p:cNvPr id="5" name="Espace réservé du numéro de diapositive 4"/>
          <p:cNvSpPr>
            <a:spLocks noGrp="1"/>
          </p:cNvSpPr>
          <p:nvPr>
            <p:ph type="sldNum" sz="quarter" idx="3"/>
          </p:nvPr>
        </p:nvSpPr>
        <p:spPr>
          <a:xfrm>
            <a:off x="5621696" y="6456326"/>
            <a:ext cx="4302626" cy="3402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D688DCA-AFBD-41AE-8AE7-FDB16848FD6E}" type="slidenum">
              <a:rPr lang="fr-FR"/>
              <a:pPr>
                <a:defRPr/>
              </a:pPr>
              <a:t>‹N°›</a:t>
            </a:fld>
            <a:endParaRPr lang="fr-FR"/>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4302626" cy="33917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pPr>
              <a:defRPr/>
            </a:pPr>
            <a:endParaRPr lang="fr-FR"/>
          </a:p>
        </p:txBody>
      </p:sp>
      <p:sp>
        <p:nvSpPr>
          <p:cNvPr id="30723" name="Rectangle 3"/>
          <p:cNvSpPr>
            <a:spLocks noGrp="1" noChangeArrowheads="1"/>
          </p:cNvSpPr>
          <p:nvPr>
            <p:ph type="dt" idx="1"/>
          </p:nvPr>
        </p:nvSpPr>
        <p:spPr bwMode="auto">
          <a:xfrm>
            <a:off x="5624013" y="0"/>
            <a:ext cx="4302626" cy="33917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pPr>
              <a:defRPr/>
            </a:pPr>
            <a:endParaRPr lang="fr-FR"/>
          </a:p>
        </p:txBody>
      </p:sp>
      <p:sp>
        <p:nvSpPr>
          <p:cNvPr id="15364" name="Rectangle 4"/>
          <p:cNvSpPr>
            <a:spLocks noGrp="1" noRot="1" noChangeAspect="1" noChangeArrowheads="1" noTextEdit="1"/>
          </p:cNvSpPr>
          <p:nvPr>
            <p:ph type="sldImg" idx="2"/>
          </p:nvPr>
        </p:nvSpPr>
        <p:spPr bwMode="auto">
          <a:xfrm>
            <a:off x="2698750" y="509588"/>
            <a:ext cx="4529138" cy="254952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323708" y="3228706"/>
            <a:ext cx="7279225" cy="305911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26" name="Rectangle 6"/>
          <p:cNvSpPr>
            <a:spLocks noGrp="1" noChangeArrowheads="1"/>
          </p:cNvSpPr>
          <p:nvPr>
            <p:ph type="ftr" sz="quarter" idx="4"/>
          </p:nvPr>
        </p:nvSpPr>
        <p:spPr bwMode="auto">
          <a:xfrm>
            <a:off x="1" y="6458498"/>
            <a:ext cx="4302626" cy="33917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pPr>
              <a:defRPr/>
            </a:pPr>
            <a:r>
              <a:rPr lang="fr-FR"/>
              <a:t>DEPARTEMENT DU DEVELOPPEMENT DURABLE</a:t>
            </a:r>
          </a:p>
        </p:txBody>
      </p:sp>
      <p:sp>
        <p:nvSpPr>
          <p:cNvPr id="30727" name="Rectangle 7"/>
          <p:cNvSpPr>
            <a:spLocks noGrp="1" noChangeArrowheads="1"/>
          </p:cNvSpPr>
          <p:nvPr>
            <p:ph type="sldNum" sz="quarter" idx="5"/>
          </p:nvPr>
        </p:nvSpPr>
        <p:spPr bwMode="auto">
          <a:xfrm>
            <a:off x="5624013" y="6458498"/>
            <a:ext cx="4302626" cy="33917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73670693-45A2-425F-8F6B-BB5E69D68D73}" type="slidenum">
              <a:rPr lang="fr-FR"/>
              <a:pPr>
                <a:defRPr/>
              </a:pPr>
              <a:t>‹N°›</a:t>
            </a:fld>
            <a:endParaRPr lang="fr-F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Times New Roman" pitchFamily="84" charset="0"/>
        <a:ea typeface="Geneva" pitchFamily="96" charset="-128"/>
        <a:cs typeface="Geneva" pitchFamily="96" charset="-128"/>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e la date 3"/>
          <p:cNvSpPr>
            <a:spLocks noGrp="1"/>
          </p:cNvSpPr>
          <p:nvPr>
            <p:ph type="dt" idx="10"/>
          </p:nvPr>
        </p:nvSpPr>
        <p:spPr/>
        <p:txBody>
          <a:bodyPr/>
          <a:lstStyle/>
          <a:p>
            <a:pPr>
              <a:defRPr/>
            </a:pP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sz="1100" dirty="0"/>
              <a:t>La future génération nous</a:t>
            </a:r>
            <a:r>
              <a:rPr lang="fr-BE" sz="1100" baseline="0" dirty="0"/>
              <a:t> demande d’agir ensemble pour mettre en œuvre ODD…</a:t>
            </a:r>
          </a:p>
          <a:p>
            <a:endParaRPr lang="fr-BE" sz="1100" baseline="0" dirty="0"/>
          </a:p>
          <a:p>
            <a:r>
              <a:rPr lang="fr-BE" sz="1100" baseline="0" dirty="0"/>
              <a:t>Mais avant de demander à chacun d’agir: </a:t>
            </a:r>
            <a:r>
              <a:rPr lang="fr-BE" sz="1100" b="1" baseline="0" dirty="0"/>
              <a:t>Nécessaire de bien comprendre de quoi il s’agit</a:t>
            </a:r>
            <a:r>
              <a:rPr lang="fr-BE" sz="1100" baseline="0" dirty="0"/>
              <a:t>: en quoi consiste ce nouveau programme qui vient d’être adopté.</a:t>
            </a:r>
          </a:p>
          <a:p>
            <a:endParaRPr lang="fr-BE" sz="1100" baseline="0" dirty="0"/>
          </a:p>
          <a:p>
            <a:r>
              <a:rPr lang="fr-BE" sz="1100" b="1" baseline="0" dirty="0"/>
              <a:t>Pourquoi est-ce important</a:t>
            </a:r>
            <a:r>
              <a:rPr lang="fr-BE" sz="1100" baseline="0" dirty="0"/>
              <a:t>: car en tant qu’</a:t>
            </a:r>
            <a:r>
              <a:rPr lang="fr-BE" sz="1100" b="1" baseline="0" dirty="0"/>
              <a:t>acteurs publics, </a:t>
            </a:r>
            <a:r>
              <a:rPr lang="fr-BE" sz="1100" b="0" baseline="0" dirty="0"/>
              <a:t>chacun pourrait être amené à y contribuer, de manière plus ou moins, directe. </a:t>
            </a:r>
          </a:p>
          <a:p>
            <a:endParaRPr lang="fr-BE" sz="1100" b="0" baseline="0" dirty="0"/>
          </a:p>
          <a:p>
            <a:r>
              <a:rPr lang="fr-BE" sz="1100" b="0" baseline="0" dirty="0">
                <a:sym typeface="Wingdings" pitchFamily="2" charset="2"/>
              </a:rPr>
              <a:t> </a:t>
            </a:r>
            <a:r>
              <a:rPr lang="fr-BE" sz="1100" b="0" baseline="0" dirty="0"/>
              <a:t>Voilà pourquoi nous avons décidé d’organiser un  midi DD sur cette thématique: </a:t>
            </a:r>
            <a:r>
              <a:rPr lang="fr-BE" sz="1100" b="1" baseline="0" dirty="0"/>
              <a:t>connaitre cet accord et savoir en quoi il nous concerne tous!</a:t>
            </a:r>
          </a:p>
          <a:p>
            <a:endParaRPr lang="fr-BE" sz="1100" b="1" baseline="0" dirty="0"/>
          </a:p>
          <a:p>
            <a:r>
              <a:rPr lang="fr-BE" sz="1100" b="1" baseline="0" dirty="0"/>
              <a:t>Pour ce faire, </a:t>
            </a:r>
          </a:p>
          <a:p>
            <a:pPr>
              <a:buFontTx/>
              <a:buChar char="-"/>
            </a:pPr>
            <a:r>
              <a:rPr lang="fr-BE" sz="1100" baseline="0" dirty="0"/>
              <a:t>Ses origines, comment on en est arrivé à cet accord, </a:t>
            </a:r>
            <a:r>
              <a:rPr lang="fr-BE" sz="1100" b="1" baseline="0" dirty="0"/>
              <a:t>et en quoi il consiste!</a:t>
            </a:r>
          </a:p>
          <a:p>
            <a:pPr>
              <a:buFontTx/>
              <a:buChar char="-"/>
            </a:pPr>
            <a:r>
              <a:rPr lang="fr-BE" sz="1100" baseline="0" dirty="0"/>
              <a:t>Ce qu’il apporte de nouveau</a:t>
            </a:r>
          </a:p>
          <a:p>
            <a:pPr>
              <a:buFontTx/>
              <a:buChar char="-"/>
            </a:pPr>
            <a:r>
              <a:rPr lang="fr-BE" sz="1100" baseline="0" dirty="0" err="1"/>
              <a:t>Concrètemement</a:t>
            </a:r>
            <a:r>
              <a:rPr lang="fr-BE" sz="1100" baseline="0" dirty="0"/>
              <a:t>, quelles sont les implications en Wall</a:t>
            </a:r>
          </a:p>
          <a:p>
            <a:pPr>
              <a:buFontTx/>
              <a:buChar char="-"/>
            </a:pPr>
            <a:endParaRPr lang="fr-BE" baseline="0" dirty="0"/>
          </a:p>
          <a:p>
            <a:pPr>
              <a:buFontTx/>
              <a:buChar char="-"/>
            </a:pPr>
            <a:endParaRPr lang="fr-BE" baseline="0" dirty="0"/>
          </a:p>
        </p:txBody>
      </p:sp>
      <p:sp>
        <p:nvSpPr>
          <p:cNvPr id="4" name="Espace réservé du numéro de diapositive 3"/>
          <p:cNvSpPr>
            <a:spLocks noGrp="1"/>
          </p:cNvSpPr>
          <p:nvPr>
            <p:ph type="sldNum" sz="quarter" idx="10"/>
          </p:nvPr>
        </p:nvSpPr>
        <p:spPr/>
        <p:txBody>
          <a:bodyPr/>
          <a:lstStyle/>
          <a:p>
            <a:pPr>
              <a:defRPr/>
            </a:pPr>
            <a:fld id="{A46C7ED8-E8FF-4317-BFD2-1010326B0E94}"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5ED31F2-F3B0-413B-88F4-AAD7C0A1CA2B}" type="slidenum">
              <a:rPr lang="en-GB" altLang="en-US"/>
              <a:pPr/>
              <a:t>3</a:t>
            </a:fld>
            <a:endParaRPr lang="en-GB"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1324327" y="3229113"/>
            <a:ext cx="7277989" cy="3058301"/>
          </a:xfrm>
          <a:noFill/>
          <a:ln/>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50" dirty="0"/>
              <a:t>Le</a:t>
            </a:r>
            <a:r>
              <a:rPr lang="fr-FR" sz="1050" baseline="0" dirty="0"/>
              <a:t> résultat de ces négociations = adoption de 17 objectifs déclinés en 169 cibles (= sous objectifs: définissent objectif (ville durable))</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050" baseline="0" dirty="0"/>
              <a:t>Ils couvrent différents aspects tels que la  pauvreté, santé, l’éducation, comme les OMD</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050" baseline="0" dirty="0"/>
              <a:t>Mais vont au-delà: Croissance durable, l’énergie, les infrastructures, inégalités, biodiversité…</a:t>
            </a:r>
          </a:p>
          <a:p>
            <a:endParaRPr lang="fr-FR" sz="105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sz="1050" baseline="0" dirty="0"/>
              <a:t>Objectifs et cibles vus dans leur ensemble car </a:t>
            </a:r>
            <a:r>
              <a:rPr lang="fr-FR" sz="1050" b="1" baseline="0" dirty="0"/>
              <a:t>problématiques interconnectées!</a:t>
            </a:r>
            <a:r>
              <a:rPr lang="fr-FR" sz="1050"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050" baseline="0" dirty="0"/>
              <a:t>Ensemble, permettront monde meilleur </a:t>
            </a:r>
            <a:r>
              <a:rPr lang="fr-FR" sz="1050" b="1" baseline="0" dirty="0"/>
              <a:t>pour 2030</a:t>
            </a:r>
          </a:p>
          <a:p>
            <a:endParaRPr lang="fr-FR" sz="1050" baseline="0" dirty="0"/>
          </a:p>
          <a:p>
            <a:endParaRPr lang="fr-FR" sz="1050" baseline="0" dirty="0"/>
          </a:p>
          <a:p>
            <a:r>
              <a:rPr lang="fr-FR" sz="1050" baseline="0" dirty="0"/>
              <a:t>17 objectifs = </a:t>
            </a:r>
            <a:r>
              <a:rPr lang="fr-FR" sz="1050" b="1" baseline="0" dirty="0"/>
              <a:t>difficile à retenir! </a:t>
            </a:r>
          </a:p>
          <a:p>
            <a:r>
              <a:rPr lang="fr-FR" sz="1050" baseline="0" dirty="0"/>
              <a:t>C’est pour cela que accord prévoir un moyen mnémotechnique pour visualiser l’accord dans sa globalité:</a:t>
            </a:r>
          </a:p>
          <a:p>
            <a:r>
              <a:rPr lang="fr-FR" sz="1050" baseline="0" dirty="0"/>
              <a:t>« Plan d’action pour les personnes, la planète, le prospérité » (3 </a:t>
            </a:r>
            <a:r>
              <a:rPr lang="fr-FR" sz="1050" baseline="0" dirty="0" err="1"/>
              <a:t>dim</a:t>
            </a:r>
            <a:r>
              <a:rPr lang="fr-FR" sz="1050" baseline="0" dirty="0"/>
              <a:t> DD), </a:t>
            </a:r>
          </a:p>
          <a:p>
            <a:r>
              <a:rPr lang="fr-FR" sz="1050" baseline="0" dirty="0"/>
              <a:t>vise aussi à renforcer la </a:t>
            </a:r>
            <a:r>
              <a:rPr lang="fr-FR" sz="1050" b="1" baseline="0" dirty="0"/>
              <a:t>PAIX </a:t>
            </a:r>
            <a:r>
              <a:rPr lang="fr-FR" sz="1050" b="1" baseline="0" dirty="0">
                <a:sym typeface="Wingdings" pitchFamily="2" charset="2"/>
              </a:rPr>
              <a:t> objectif 16 (consacre le lien entre paix et DD, pas de DD sans paix et pas de paix sans DD)</a:t>
            </a:r>
            <a:endParaRPr lang="fr-FR" sz="1050" b="1" baseline="0" dirty="0"/>
          </a:p>
          <a:p>
            <a:r>
              <a:rPr lang="fr-FR" sz="1050" baseline="0" dirty="0"/>
              <a:t>+ Partenariat: l’ensemble des pays et des acteurs doivent joindre leurs efforts pour mettre en œuvre cet agenda</a:t>
            </a:r>
          </a:p>
          <a:p>
            <a:r>
              <a:rPr lang="fr-FR" sz="1050" baseline="0" dirty="0">
                <a:sym typeface="Wingdings" pitchFamily="2" charset="2"/>
              </a:rPr>
              <a:t> 5P en anglais qui résument l’agenda</a:t>
            </a:r>
            <a:endParaRPr lang="fr-FR" sz="1050" dirty="0"/>
          </a:p>
        </p:txBody>
      </p:sp>
      <p:sp>
        <p:nvSpPr>
          <p:cNvPr id="4" name="Espace réservé du numéro de diapositive 3"/>
          <p:cNvSpPr>
            <a:spLocks noGrp="1"/>
          </p:cNvSpPr>
          <p:nvPr>
            <p:ph type="sldNum" sz="quarter" idx="10"/>
          </p:nvPr>
        </p:nvSpPr>
        <p:spPr/>
        <p:txBody>
          <a:bodyPr/>
          <a:lstStyle/>
          <a:p>
            <a:fld id="{DA198994-DBD0-4CD3-AC37-564FCDDE997F}" type="slidenum">
              <a:rPr lang="fr-BE" smtClean="0"/>
              <a:pPr/>
              <a:t>4</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3" name="Image 22" descr="spw_f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476106" cy="2880000"/>
          </a:xfrm>
          <a:prstGeom prst="rect">
            <a:avLst/>
          </a:prstGeom>
        </p:spPr>
      </p:pic>
      <p:sp>
        <p:nvSpPr>
          <p:cNvPr id="36" name="Rectangle 35"/>
          <p:cNvSpPr/>
          <p:nvPr/>
        </p:nvSpPr>
        <p:spPr>
          <a:xfrm>
            <a:off x="0" y="5664000"/>
            <a:ext cx="2879625" cy="1200000"/>
          </a:xfrm>
          <a:prstGeom prst="rect">
            <a:avLst/>
          </a:prstGeom>
          <a:ln>
            <a:noFill/>
          </a:ln>
        </p:spPr>
        <p:style>
          <a:lnRef idx="2">
            <a:schemeClr val="dk1"/>
          </a:lnRef>
          <a:fillRef idx="1">
            <a:schemeClr val="lt1"/>
          </a:fillRef>
          <a:effectRef idx="0">
            <a:schemeClr val="dk1"/>
          </a:effectRef>
          <a:fontRef idx="minor">
            <a:schemeClr val="dk1"/>
          </a:fontRef>
        </p:style>
        <p:txBody>
          <a:bodyPr lIns="121908" tIns="60954" rIns="121908" bIns="60954" rtlCol="0" anchor="ctr"/>
          <a:lstStyle/>
          <a:p>
            <a:pPr algn="ctr"/>
            <a:endParaRPr lang="fr-FR"/>
          </a:p>
        </p:txBody>
      </p:sp>
      <p:sp>
        <p:nvSpPr>
          <p:cNvPr id="2" name="Titre 1"/>
          <p:cNvSpPr>
            <a:spLocks noGrp="1"/>
          </p:cNvSpPr>
          <p:nvPr>
            <p:ph type="ctrTitle" hasCustomPrompt="1"/>
          </p:nvPr>
        </p:nvSpPr>
        <p:spPr>
          <a:xfrm>
            <a:off x="1639177" y="3840000"/>
            <a:ext cx="9412879" cy="2059200"/>
          </a:xfrm>
        </p:spPr>
        <p:txBody>
          <a:bodyPr anchor="t">
            <a:normAutofit/>
          </a:bodyPr>
          <a:lstStyle>
            <a:lvl1pPr algn="l">
              <a:defRPr sz="4000" b="1">
                <a:solidFill>
                  <a:srgbClr val="A10E2F"/>
                </a:solidFill>
              </a:defRPr>
            </a:lvl1pPr>
          </a:lstStyle>
          <a:p>
            <a:r>
              <a:rPr lang="fr-FR" dirty="0"/>
              <a:t>CLIQUEZ ET MODIFIEZ LE TITRE</a:t>
            </a:r>
          </a:p>
        </p:txBody>
      </p:sp>
      <p:sp>
        <p:nvSpPr>
          <p:cNvPr id="6" name="Rectangle 5"/>
          <p:cNvSpPr/>
          <p:nvPr/>
        </p:nvSpPr>
        <p:spPr>
          <a:xfrm>
            <a:off x="11229127" y="612735"/>
            <a:ext cx="961286" cy="1200000"/>
          </a:xfrm>
          <a:prstGeom prst="rect">
            <a:avLst/>
          </a:prstGeom>
          <a:ln>
            <a:noFill/>
          </a:ln>
        </p:spPr>
        <p:style>
          <a:lnRef idx="2">
            <a:schemeClr val="dk1"/>
          </a:lnRef>
          <a:fillRef idx="1">
            <a:schemeClr val="lt1"/>
          </a:fillRef>
          <a:effectRef idx="0">
            <a:schemeClr val="dk1"/>
          </a:effectRef>
          <a:fontRef idx="minor">
            <a:schemeClr val="dk1"/>
          </a:fontRef>
        </p:style>
        <p:txBody>
          <a:bodyPr lIns="121908" tIns="60954" rIns="121908" bIns="60954" rtlCol="0" anchor="ctr"/>
          <a:lstStyle/>
          <a:p>
            <a:pPr algn="ctr"/>
            <a:endParaRPr lang="fr-FR"/>
          </a:p>
        </p:txBody>
      </p:sp>
    </p:spTree>
    <p:extLst>
      <p:ext uri="{BB962C8B-B14F-4D97-AF65-F5344CB8AC3E}">
        <p14:creationId xmlns:p14="http://schemas.microsoft.com/office/powerpoint/2010/main" val="103866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11662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838049" y="206375"/>
            <a:ext cx="2742843" cy="4387851"/>
          </a:xfrm>
        </p:spPr>
        <p:txBody>
          <a:bodyPr vert="eaVert"/>
          <a:lstStyle/>
          <a:p>
            <a:r>
              <a:rPr lang="fr-FR" dirty="0"/>
              <a:t>CLIQUEZ ET MODIFIEZ LE TITRE</a:t>
            </a:r>
          </a:p>
        </p:txBody>
      </p:sp>
      <p:sp>
        <p:nvSpPr>
          <p:cNvPr id="3" name="Espace réservé du texte vertical 2"/>
          <p:cNvSpPr>
            <a:spLocks noGrp="1"/>
          </p:cNvSpPr>
          <p:nvPr>
            <p:ph type="body" orient="vert" idx="1"/>
          </p:nvPr>
        </p:nvSpPr>
        <p:spPr>
          <a:xfrm>
            <a:off x="609521" y="206375"/>
            <a:ext cx="8025355" cy="43878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2233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a:xfrm>
            <a:off x="1870890" y="6477000"/>
            <a:ext cx="2399988" cy="179388"/>
          </a:xfrm>
          <a:prstGeom prst="rect">
            <a:avLst/>
          </a:prstGeom>
        </p:spPr>
        <p:txBody>
          <a:body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Titre 3"/>
          <p:cNvSpPr>
            <a:spLocks noGrp="1"/>
          </p:cNvSpPr>
          <p:nvPr>
            <p:ph type="title"/>
          </p:nvPr>
        </p:nvSpPr>
        <p:spPr/>
        <p:txBody>
          <a:bodyPr/>
          <a:lstStyle/>
          <a:p>
            <a:r>
              <a:rPr lang="fr-FR"/>
              <a:t>Cliquez pour modifier le style du titre</a:t>
            </a:r>
            <a:endParaRPr lang="fr-BE"/>
          </a:p>
        </p:txBody>
      </p:sp>
    </p:spTree>
    <p:extLst>
      <p:ext uri="{BB962C8B-B14F-4D97-AF65-F5344CB8AC3E}">
        <p14:creationId xmlns:p14="http://schemas.microsoft.com/office/powerpoint/2010/main" val="15204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59" y="4406901"/>
            <a:ext cx="10361851" cy="1362075"/>
          </a:xfrm>
        </p:spPr>
        <p:txBody>
          <a:bodyPr anchor="t">
            <a:normAutofit/>
          </a:bodyPr>
          <a:lstStyle>
            <a:lvl1pPr algn="l">
              <a:defRPr sz="48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962959" y="2906713"/>
            <a:ext cx="10361851" cy="1500187"/>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78" indent="0">
              <a:buNone/>
              <a:defRPr sz="2100">
                <a:solidFill>
                  <a:schemeClr val="tx1">
                    <a:tint val="75000"/>
                  </a:schemeClr>
                </a:solidFill>
              </a:defRPr>
            </a:lvl3pPr>
            <a:lvl4pPr marL="1828617" indent="0">
              <a:buNone/>
              <a:defRPr sz="1900">
                <a:solidFill>
                  <a:schemeClr val="tx1">
                    <a:tint val="75000"/>
                  </a:schemeClr>
                </a:solidFill>
              </a:defRPr>
            </a:lvl4pPr>
            <a:lvl5pPr marL="2438156" indent="0">
              <a:buNone/>
              <a:defRPr sz="1900">
                <a:solidFill>
                  <a:schemeClr val="tx1">
                    <a:tint val="75000"/>
                  </a:schemeClr>
                </a:solidFill>
              </a:defRPr>
            </a:lvl5pPr>
            <a:lvl6pPr marL="3047695" indent="0">
              <a:buNone/>
              <a:defRPr sz="1900">
                <a:solidFill>
                  <a:schemeClr val="tx1">
                    <a:tint val="75000"/>
                  </a:schemeClr>
                </a:solidFill>
              </a:defRPr>
            </a:lvl6pPr>
            <a:lvl7pPr marL="3657234" indent="0">
              <a:buNone/>
              <a:defRPr sz="1900">
                <a:solidFill>
                  <a:schemeClr val="tx1">
                    <a:tint val="75000"/>
                  </a:schemeClr>
                </a:solidFill>
              </a:defRPr>
            </a:lvl7pPr>
            <a:lvl8pPr marL="4266773" indent="0">
              <a:buNone/>
              <a:defRPr sz="1900">
                <a:solidFill>
                  <a:schemeClr val="tx1">
                    <a:tint val="75000"/>
                  </a:schemeClr>
                </a:solidFill>
              </a:defRPr>
            </a:lvl8pPr>
            <a:lvl9pPr marL="4876312" indent="0">
              <a:buNone/>
              <a:defRPr sz="19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55007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lstStyle/>
          <a:p>
            <a:r>
              <a:rPr lang="fr-FR" dirty="0"/>
              <a:t>CLIQUEZ ET MODIFIEZ LE TITRE</a:t>
            </a:r>
          </a:p>
        </p:txBody>
      </p:sp>
      <p:sp>
        <p:nvSpPr>
          <p:cNvPr id="3" name="Espace réservé du contenu 2"/>
          <p:cNvSpPr>
            <a:spLocks noGrp="1"/>
          </p:cNvSpPr>
          <p:nvPr>
            <p:ph sz="half" idx="1"/>
          </p:nvPr>
        </p:nvSpPr>
        <p:spPr>
          <a:xfrm>
            <a:off x="1005605" y="1200151"/>
            <a:ext cx="4988015" cy="3394075"/>
          </a:xfrm>
        </p:spPr>
        <p:txBody>
          <a:bodyPr/>
          <a:lstStyle>
            <a:lvl1pPr>
              <a:defRPr sz="3200"/>
            </a:lvl1pPr>
            <a:lvl2pPr>
              <a:defRPr sz="2700"/>
            </a:lvl2pPr>
            <a:lvl3pPr>
              <a:defRPr sz="2400"/>
            </a:lvl3pPr>
            <a:lvl4pPr>
              <a:defRPr sz="2100"/>
            </a:lvl4pPr>
            <a:lvl5pPr>
              <a:defRPr sz="19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96793" y="1200151"/>
            <a:ext cx="5031481" cy="3394075"/>
          </a:xfrm>
        </p:spPr>
        <p:txBody>
          <a:bodyPr/>
          <a:lstStyle>
            <a:lvl1pPr>
              <a:defRPr sz="3200"/>
            </a:lvl1pPr>
            <a:lvl2pPr>
              <a:defRPr sz="2700"/>
            </a:lvl2pPr>
            <a:lvl3pPr>
              <a:defRPr sz="2400"/>
            </a:lvl3pPr>
            <a:lvl4pPr>
              <a:defRPr sz="2100"/>
            </a:lvl4pPr>
            <a:lvl5pPr>
              <a:defRPr sz="19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68313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521" y="274639"/>
            <a:ext cx="10971372" cy="1143000"/>
          </a:xfrm>
        </p:spPr>
        <p:txBody>
          <a:bodyPr/>
          <a:lstStyle>
            <a:lvl1pPr>
              <a:defRPr/>
            </a:lvl1pPr>
          </a:lstStyle>
          <a:p>
            <a:r>
              <a:rPr lang="fr-FR" dirty="0"/>
              <a:t>CLIQUEZ ET MODIFIEZ LE TITRE</a:t>
            </a:r>
          </a:p>
        </p:txBody>
      </p:sp>
      <p:sp>
        <p:nvSpPr>
          <p:cNvPr id="3" name="Espace réservé du texte 2"/>
          <p:cNvSpPr>
            <a:spLocks noGrp="1"/>
          </p:cNvSpPr>
          <p:nvPr>
            <p:ph type="body" idx="1"/>
          </p:nvPr>
        </p:nvSpPr>
        <p:spPr>
          <a:xfrm>
            <a:off x="609521" y="1535113"/>
            <a:ext cx="5386216" cy="639763"/>
          </a:xfrm>
        </p:spPr>
        <p:txBody>
          <a:bodyPr anchor="b"/>
          <a:lstStyle>
            <a:lvl1pPr marL="0" indent="0">
              <a:buNone/>
              <a:defRPr sz="3200" b="1"/>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4" indent="0">
              <a:buNone/>
              <a:defRPr sz="2100" b="1"/>
            </a:lvl7pPr>
            <a:lvl8pPr marL="4266773" indent="0">
              <a:buNone/>
              <a:defRPr sz="2100" b="1"/>
            </a:lvl8pPr>
            <a:lvl9pPr marL="4876312" indent="0">
              <a:buNone/>
              <a:defRPr sz="2100" b="1"/>
            </a:lvl9pPr>
          </a:lstStyle>
          <a:p>
            <a:pPr lvl="0"/>
            <a:r>
              <a:rPr lang="fr-FR"/>
              <a:t>Cliquez pour modifier les styles du texte du masque</a:t>
            </a:r>
          </a:p>
        </p:txBody>
      </p:sp>
      <p:sp>
        <p:nvSpPr>
          <p:cNvPr id="4" name="Espace réservé du contenu 3"/>
          <p:cNvSpPr>
            <a:spLocks noGrp="1"/>
          </p:cNvSpPr>
          <p:nvPr>
            <p:ph sz="half" idx="2"/>
          </p:nvPr>
        </p:nvSpPr>
        <p:spPr>
          <a:xfrm>
            <a:off x="609521" y="2174875"/>
            <a:ext cx="5386216"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6192562" y="1535113"/>
            <a:ext cx="5388332" cy="639763"/>
          </a:xfrm>
        </p:spPr>
        <p:txBody>
          <a:bodyPr anchor="b"/>
          <a:lstStyle>
            <a:lvl1pPr marL="0" indent="0">
              <a:buNone/>
              <a:defRPr sz="3200" b="1"/>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4" indent="0">
              <a:buNone/>
              <a:defRPr sz="2100" b="1"/>
            </a:lvl7pPr>
            <a:lvl8pPr marL="4266773" indent="0">
              <a:buNone/>
              <a:defRPr sz="2100" b="1"/>
            </a:lvl8pPr>
            <a:lvl9pPr marL="4876312" indent="0">
              <a:buNone/>
              <a:defRPr sz="21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2562" y="2174875"/>
            <a:ext cx="5388332"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0053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e la date 2"/>
          <p:cNvSpPr>
            <a:spLocks noGrp="1"/>
          </p:cNvSpPr>
          <p:nvPr>
            <p:ph type="dt" sz="half" idx="10"/>
          </p:nvPr>
        </p:nvSpPr>
        <p:spPr>
          <a:xfrm>
            <a:off x="609521" y="6356351"/>
            <a:ext cx="2844430" cy="365125"/>
          </a:xfrm>
          <a:prstGeom prst="rect">
            <a:avLst/>
          </a:prstGeom>
        </p:spPr>
        <p:txBody>
          <a:bodyPr lIns="121908" tIns="60954" rIns="121908" bIns="60954"/>
          <a:lstStyle/>
          <a:p>
            <a:pPr>
              <a:defRPr/>
            </a:pPr>
            <a:endParaRPr lang="fr-FR"/>
          </a:p>
        </p:txBody>
      </p:sp>
      <p:sp>
        <p:nvSpPr>
          <p:cNvPr id="4" name="Espace réservé du pied de page 3"/>
          <p:cNvSpPr>
            <a:spLocks noGrp="1"/>
          </p:cNvSpPr>
          <p:nvPr>
            <p:ph type="ftr" sz="quarter" idx="11"/>
          </p:nvPr>
        </p:nvSpPr>
        <p:spPr>
          <a:xfrm>
            <a:off x="4165058" y="6356351"/>
            <a:ext cx="3860297" cy="365125"/>
          </a:xfrm>
          <a:prstGeom prst="rect">
            <a:avLst/>
          </a:prstGeom>
        </p:spPr>
        <p:txBody>
          <a:bodyPr lIns="121908" tIns="60954" rIns="121908" bIns="60954"/>
          <a:lstStyle/>
          <a:p>
            <a:endParaRPr lang="fr-FR"/>
          </a:p>
        </p:txBody>
      </p:sp>
      <p:sp>
        <p:nvSpPr>
          <p:cNvPr id="5" name="Espace réservé du numéro de diapositive 4"/>
          <p:cNvSpPr>
            <a:spLocks noGrp="1"/>
          </p:cNvSpPr>
          <p:nvPr>
            <p:ph type="sldNum" sz="quarter" idx="12"/>
          </p:nvPr>
        </p:nvSpPr>
        <p:spPr>
          <a:xfrm>
            <a:off x="8736463" y="6356351"/>
            <a:ext cx="2844430" cy="365125"/>
          </a:xfrm>
          <a:prstGeom prst="rect">
            <a:avLst/>
          </a:prstGeom>
        </p:spPr>
        <p:txBody>
          <a:bodyPr lIns="121908" tIns="60954" rIns="121908" bIns="60954"/>
          <a:lstStyle/>
          <a:p>
            <a:fld id="{2E794143-8163-F543-A4DC-FC997488DC9F}" type="slidenum">
              <a:rPr lang="fr-FR" smtClean="0"/>
              <a:pPr/>
              <a:t>‹N°›</a:t>
            </a:fld>
            <a:endParaRPr lang="fr-FR"/>
          </a:p>
        </p:txBody>
      </p:sp>
    </p:spTree>
    <p:extLst>
      <p:ext uri="{BB962C8B-B14F-4D97-AF65-F5344CB8AC3E}">
        <p14:creationId xmlns:p14="http://schemas.microsoft.com/office/powerpoint/2010/main" val="3256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521" y="6356351"/>
            <a:ext cx="2844430" cy="365125"/>
          </a:xfrm>
          <a:prstGeom prst="rect">
            <a:avLst/>
          </a:prstGeom>
        </p:spPr>
        <p:txBody>
          <a:bodyPr lIns="121908" tIns="60954" rIns="121908" bIns="60954"/>
          <a:lstStyle/>
          <a:p>
            <a:pPr>
              <a:defRPr/>
            </a:pPr>
            <a:endParaRPr lang="fr-FR"/>
          </a:p>
        </p:txBody>
      </p:sp>
      <p:sp>
        <p:nvSpPr>
          <p:cNvPr id="3" name="Espace réservé du pied de page 2"/>
          <p:cNvSpPr>
            <a:spLocks noGrp="1"/>
          </p:cNvSpPr>
          <p:nvPr>
            <p:ph type="ftr" sz="quarter" idx="11"/>
          </p:nvPr>
        </p:nvSpPr>
        <p:spPr>
          <a:xfrm>
            <a:off x="4165058" y="6356351"/>
            <a:ext cx="3860297" cy="365125"/>
          </a:xfrm>
          <a:prstGeom prst="rect">
            <a:avLst/>
          </a:prstGeom>
        </p:spPr>
        <p:txBody>
          <a:bodyPr lIns="121908" tIns="60954" rIns="121908" bIns="60954"/>
          <a:lstStyle/>
          <a:p>
            <a:endParaRPr lang="fr-FR"/>
          </a:p>
        </p:txBody>
      </p:sp>
      <p:sp>
        <p:nvSpPr>
          <p:cNvPr id="4" name="Espace réservé du numéro de diapositive 3"/>
          <p:cNvSpPr>
            <a:spLocks noGrp="1"/>
          </p:cNvSpPr>
          <p:nvPr>
            <p:ph type="sldNum" sz="quarter" idx="12"/>
          </p:nvPr>
        </p:nvSpPr>
        <p:spPr>
          <a:xfrm>
            <a:off x="8736463" y="6356351"/>
            <a:ext cx="2844430" cy="365125"/>
          </a:xfrm>
          <a:prstGeom prst="rect">
            <a:avLst/>
          </a:prstGeom>
        </p:spPr>
        <p:txBody>
          <a:bodyPr lIns="121908" tIns="60954" rIns="121908" bIns="60954"/>
          <a:lstStyle/>
          <a:p>
            <a:fld id="{2E794143-8163-F543-A4DC-FC997488DC9F}" type="slidenum">
              <a:rPr lang="fr-FR" smtClean="0"/>
              <a:pPr/>
              <a:t>‹N°›</a:t>
            </a:fld>
            <a:endParaRPr lang="fr-FR"/>
          </a:p>
        </p:txBody>
      </p:sp>
    </p:spTree>
    <p:extLst>
      <p:ext uri="{BB962C8B-B14F-4D97-AF65-F5344CB8AC3E}">
        <p14:creationId xmlns:p14="http://schemas.microsoft.com/office/powerpoint/2010/main" val="201861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523" y="273049"/>
            <a:ext cx="4010562" cy="1162051"/>
          </a:xfrm>
        </p:spPr>
        <p:txBody>
          <a:bodyPr anchor="b"/>
          <a:lstStyle>
            <a:lvl1pPr algn="l">
              <a:defRPr sz="2700" b="1"/>
            </a:lvl1pPr>
          </a:lstStyle>
          <a:p>
            <a:r>
              <a:rPr lang="fr-FR" dirty="0"/>
              <a:t>CLIQUEZ ET MODIFIEZ LE TITRE</a:t>
            </a:r>
          </a:p>
        </p:txBody>
      </p:sp>
      <p:sp>
        <p:nvSpPr>
          <p:cNvPr id="3" name="Espace réservé du contenu 2"/>
          <p:cNvSpPr>
            <a:spLocks noGrp="1"/>
          </p:cNvSpPr>
          <p:nvPr>
            <p:ph idx="1"/>
          </p:nvPr>
        </p:nvSpPr>
        <p:spPr>
          <a:xfrm>
            <a:off x="4766113" y="273052"/>
            <a:ext cx="6814779" cy="5853113"/>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523" y="1435102"/>
            <a:ext cx="4010562" cy="4691063"/>
          </a:xfrm>
        </p:spPr>
        <p:txBody>
          <a:bodyPr/>
          <a:lstStyle>
            <a:lvl1pPr marL="0" indent="0">
              <a:buNone/>
              <a:defRPr sz="1900"/>
            </a:lvl1pPr>
            <a:lvl2pPr marL="609539" indent="0">
              <a:buNone/>
              <a:defRPr sz="1600"/>
            </a:lvl2pPr>
            <a:lvl3pPr marL="1219078" indent="0">
              <a:buNone/>
              <a:defRPr sz="1300"/>
            </a:lvl3pPr>
            <a:lvl4pPr marL="1828617" indent="0">
              <a:buNone/>
              <a:defRPr sz="1200"/>
            </a:lvl4pPr>
            <a:lvl5pPr marL="2438156" indent="0">
              <a:buNone/>
              <a:defRPr sz="1200"/>
            </a:lvl5pPr>
            <a:lvl6pPr marL="3047695" indent="0">
              <a:buNone/>
              <a:defRPr sz="1200"/>
            </a:lvl6pPr>
            <a:lvl7pPr marL="3657234" indent="0">
              <a:buNone/>
              <a:defRPr sz="1200"/>
            </a:lvl7pPr>
            <a:lvl8pPr marL="4266773" indent="0">
              <a:buNone/>
              <a:defRPr sz="1200"/>
            </a:lvl8pPr>
            <a:lvl9pPr marL="4876312" indent="0">
              <a:buNone/>
              <a:defRPr sz="12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09521" y="6356351"/>
            <a:ext cx="2844430" cy="365125"/>
          </a:xfrm>
          <a:prstGeom prst="rect">
            <a:avLst/>
          </a:prstGeom>
        </p:spPr>
        <p:txBody>
          <a:bodyPr lIns="121908" tIns="60954" rIns="121908" bIns="60954"/>
          <a:lstStyle/>
          <a:p>
            <a:pPr>
              <a:defRPr/>
            </a:pPr>
            <a:endParaRPr lang="fr-FR"/>
          </a:p>
        </p:txBody>
      </p:sp>
      <p:sp>
        <p:nvSpPr>
          <p:cNvPr id="6" name="Espace réservé du pied de page 5"/>
          <p:cNvSpPr>
            <a:spLocks noGrp="1"/>
          </p:cNvSpPr>
          <p:nvPr>
            <p:ph type="ftr" sz="quarter" idx="11"/>
          </p:nvPr>
        </p:nvSpPr>
        <p:spPr>
          <a:xfrm>
            <a:off x="4165058" y="6356351"/>
            <a:ext cx="3860297" cy="365125"/>
          </a:xfrm>
          <a:prstGeom prst="rect">
            <a:avLst/>
          </a:prstGeom>
        </p:spPr>
        <p:txBody>
          <a:bodyPr lIns="121908" tIns="60954" rIns="121908" bIns="60954"/>
          <a:lstStyle/>
          <a:p>
            <a:endParaRPr lang="fr-FR"/>
          </a:p>
        </p:txBody>
      </p:sp>
      <p:sp>
        <p:nvSpPr>
          <p:cNvPr id="7" name="Espace réservé du numéro de diapositive 6"/>
          <p:cNvSpPr>
            <a:spLocks noGrp="1"/>
          </p:cNvSpPr>
          <p:nvPr>
            <p:ph type="sldNum" sz="quarter" idx="12"/>
          </p:nvPr>
        </p:nvSpPr>
        <p:spPr>
          <a:xfrm>
            <a:off x="8736463" y="6356351"/>
            <a:ext cx="2844430" cy="365125"/>
          </a:xfrm>
          <a:prstGeom prst="rect">
            <a:avLst/>
          </a:prstGeom>
        </p:spPr>
        <p:txBody>
          <a:bodyPr lIns="121908" tIns="60954" rIns="121908" bIns="60954"/>
          <a:lstStyle/>
          <a:p>
            <a:fld id="{2E794143-8163-F543-A4DC-FC997488DC9F}" type="slidenum">
              <a:rPr lang="fr-FR" smtClean="0"/>
              <a:pPr/>
              <a:t>‹N°›</a:t>
            </a:fld>
            <a:endParaRPr lang="fr-FR"/>
          </a:p>
        </p:txBody>
      </p:sp>
    </p:spTree>
    <p:extLst>
      <p:ext uri="{BB962C8B-B14F-4D97-AF65-F5344CB8AC3E}">
        <p14:creationId xmlns:p14="http://schemas.microsoft.com/office/powerpoint/2010/main" val="284623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89406" y="4800600"/>
            <a:ext cx="7314248" cy="566739"/>
          </a:xfrm>
        </p:spPr>
        <p:txBody>
          <a:bodyPr anchor="b"/>
          <a:lstStyle>
            <a:lvl1pPr algn="l">
              <a:defRPr sz="2700" b="1"/>
            </a:lvl1pPr>
          </a:lstStyle>
          <a:p>
            <a:r>
              <a:rPr lang="fr-FR" dirty="0"/>
              <a:t>CLIQUEZ ET MODIFIEZ LE TITRE</a:t>
            </a:r>
          </a:p>
        </p:txBody>
      </p:sp>
      <p:sp>
        <p:nvSpPr>
          <p:cNvPr id="3" name="Espace réservé pour une image  2"/>
          <p:cNvSpPr>
            <a:spLocks noGrp="1"/>
          </p:cNvSpPr>
          <p:nvPr>
            <p:ph type="pic" idx="1"/>
          </p:nvPr>
        </p:nvSpPr>
        <p:spPr>
          <a:xfrm>
            <a:off x="2389406" y="612775"/>
            <a:ext cx="7314248" cy="4114800"/>
          </a:xfrm>
        </p:spPr>
        <p:txBody>
          <a:bodyPr/>
          <a:lstStyle>
            <a:lvl1pPr marL="0" indent="0">
              <a:buNone/>
              <a:defRPr sz="4300"/>
            </a:lvl1pPr>
            <a:lvl2pPr marL="609539" indent="0">
              <a:buNone/>
              <a:defRPr sz="3700"/>
            </a:lvl2pPr>
            <a:lvl3pPr marL="1219078" indent="0">
              <a:buNone/>
              <a:defRPr sz="3200"/>
            </a:lvl3pPr>
            <a:lvl4pPr marL="1828617" indent="0">
              <a:buNone/>
              <a:defRPr sz="2700"/>
            </a:lvl4pPr>
            <a:lvl5pPr marL="2438156" indent="0">
              <a:buNone/>
              <a:defRPr sz="2700"/>
            </a:lvl5pPr>
            <a:lvl6pPr marL="3047695" indent="0">
              <a:buNone/>
              <a:defRPr sz="2700"/>
            </a:lvl6pPr>
            <a:lvl7pPr marL="3657234" indent="0">
              <a:buNone/>
              <a:defRPr sz="2700"/>
            </a:lvl7pPr>
            <a:lvl8pPr marL="4266773" indent="0">
              <a:buNone/>
              <a:defRPr sz="2700"/>
            </a:lvl8pPr>
            <a:lvl9pPr marL="4876312" indent="0">
              <a:buNone/>
              <a:defRPr sz="2700"/>
            </a:lvl9pPr>
          </a:lstStyle>
          <a:p>
            <a:r>
              <a:rPr lang="fr-FR"/>
              <a:t>Cliquez sur l'icône pour ajouter une image</a:t>
            </a:r>
          </a:p>
        </p:txBody>
      </p:sp>
      <p:sp>
        <p:nvSpPr>
          <p:cNvPr id="4" name="Espace réservé du texte 3"/>
          <p:cNvSpPr>
            <a:spLocks noGrp="1"/>
          </p:cNvSpPr>
          <p:nvPr>
            <p:ph type="body" sz="half" idx="2"/>
          </p:nvPr>
        </p:nvSpPr>
        <p:spPr>
          <a:xfrm>
            <a:off x="2389406" y="5367338"/>
            <a:ext cx="7314248" cy="804863"/>
          </a:xfrm>
        </p:spPr>
        <p:txBody>
          <a:bodyPr/>
          <a:lstStyle>
            <a:lvl1pPr marL="0" indent="0">
              <a:buNone/>
              <a:defRPr sz="1900"/>
            </a:lvl1pPr>
            <a:lvl2pPr marL="609539" indent="0">
              <a:buNone/>
              <a:defRPr sz="1600"/>
            </a:lvl2pPr>
            <a:lvl3pPr marL="1219078" indent="0">
              <a:buNone/>
              <a:defRPr sz="1300"/>
            </a:lvl3pPr>
            <a:lvl4pPr marL="1828617" indent="0">
              <a:buNone/>
              <a:defRPr sz="1200"/>
            </a:lvl4pPr>
            <a:lvl5pPr marL="2438156" indent="0">
              <a:buNone/>
              <a:defRPr sz="1200"/>
            </a:lvl5pPr>
            <a:lvl6pPr marL="3047695" indent="0">
              <a:buNone/>
              <a:defRPr sz="1200"/>
            </a:lvl6pPr>
            <a:lvl7pPr marL="3657234" indent="0">
              <a:buNone/>
              <a:defRPr sz="1200"/>
            </a:lvl7pPr>
            <a:lvl8pPr marL="4266773" indent="0">
              <a:buNone/>
              <a:defRPr sz="1200"/>
            </a:lvl8pPr>
            <a:lvl9pPr marL="4876312" indent="0">
              <a:buNone/>
              <a:defRPr sz="1200"/>
            </a:lvl9pPr>
          </a:lstStyle>
          <a:p>
            <a:pPr lvl="0"/>
            <a:r>
              <a:rPr lang="fr-FR"/>
              <a:t>Cliquez pour modifier les styles du texte du masque</a:t>
            </a:r>
          </a:p>
        </p:txBody>
      </p:sp>
    </p:spTree>
    <p:extLst>
      <p:ext uri="{BB962C8B-B14F-4D97-AF65-F5344CB8AC3E}">
        <p14:creationId xmlns:p14="http://schemas.microsoft.com/office/powerpoint/2010/main" val="28950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38813" y="274639"/>
            <a:ext cx="10489461" cy="1143000"/>
          </a:xfrm>
          <a:prstGeom prst="rect">
            <a:avLst/>
          </a:prstGeom>
        </p:spPr>
        <p:txBody>
          <a:bodyPr vert="horz" lIns="121908" tIns="60954" rIns="121908" bIns="60954" rtlCol="0" anchor="ctr">
            <a:normAutofit/>
          </a:bodyPr>
          <a:lstStyle/>
          <a:p>
            <a:r>
              <a:rPr lang="fr-FR" dirty="0"/>
              <a:t>CLIQUEZ ET MODIFIEZ LE TITRE</a:t>
            </a:r>
          </a:p>
        </p:txBody>
      </p:sp>
      <p:sp>
        <p:nvSpPr>
          <p:cNvPr id="3" name="Espace réservé du texte 2"/>
          <p:cNvSpPr>
            <a:spLocks noGrp="1"/>
          </p:cNvSpPr>
          <p:nvPr>
            <p:ph type="body" idx="1"/>
          </p:nvPr>
        </p:nvSpPr>
        <p:spPr>
          <a:xfrm>
            <a:off x="738813" y="1600201"/>
            <a:ext cx="10489461" cy="4303799"/>
          </a:xfrm>
          <a:prstGeom prst="rect">
            <a:avLst/>
          </a:prstGeom>
        </p:spPr>
        <p:txBody>
          <a:bodyPr vert="horz" lIns="121908" tIns="60954" rIns="121908" bIns="60954"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descr="spw_f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5664000"/>
            <a:ext cx="2698379" cy="1200000"/>
          </a:xfrm>
          <a:prstGeom prst="rect">
            <a:avLst/>
          </a:prstGeom>
        </p:spPr>
      </p:pic>
      <p:sp>
        <p:nvSpPr>
          <p:cNvPr id="8" name="Espace réservé de la date 3"/>
          <p:cNvSpPr txBox="1">
            <a:spLocks/>
          </p:cNvSpPr>
          <p:nvPr/>
        </p:nvSpPr>
        <p:spPr>
          <a:xfrm>
            <a:off x="9502763" y="288000"/>
            <a:ext cx="2399688" cy="720000"/>
          </a:xfrm>
          <a:prstGeom prst="rect">
            <a:avLst/>
          </a:prstGeom>
        </p:spPr>
        <p:txBody>
          <a:bodyPr lIns="121908" tIns="60954" rIns="121908" bIns="60954"/>
          <a:lstStyle>
            <a:defPPr>
              <a:defRPr lang="fr-FR"/>
            </a:defPPr>
            <a:lvl1pPr marL="0" algn="r" defTabSz="457200" rtl="0" eaLnBrk="1" latinLnBrk="0" hangingPunct="1">
              <a:defRPr sz="18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600" dirty="0">
              <a:solidFill>
                <a:srgbClr val="898989"/>
              </a:solidFill>
            </a:endParaRPr>
          </a:p>
          <a:p>
            <a:fld id="{2E794143-8163-F543-A4DC-FC997488DC9F}" type="slidenum">
              <a:rPr lang="fr-FR" sz="1600" b="1" smtClean="0">
                <a:solidFill>
                  <a:srgbClr val="898989"/>
                </a:solidFill>
              </a:rPr>
              <a:pPr/>
              <a:t>‹N°›</a:t>
            </a:fld>
            <a:endParaRPr lang="fr-FR" sz="1600" b="1" dirty="0">
              <a:solidFill>
                <a:srgbClr val="898989"/>
              </a:solidFill>
            </a:endParaRPr>
          </a:p>
        </p:txBody>
      </p:sp>
      <p:sp>
        <p:nvSpPr>
          <p:cNvPr id="9" name="Rectangle 6"/>
          <p:cNvSpPr>
            <a:spLocks noChangeArrowheads="1"/>
          </p:cNvSpPr>
          <p:nvPr/>
        </p:nvSpPr>
        <p:spPr bwMode="auto">
          <a:xfrm>
            <a:off x="10990569" y="6618000"/>
            <a:ext cx="1199844" cy="240000"/>
          </a:xfrm>
          <a:prstGeom prst="rect">
            <a:avLst/>
          </a:prstGeom>
          <a:solidFill>
            <a:srgbClr val="A10E2F"/>
          </a:solidFill>
          <a:ln>
            <a:noFill/>
          </a:ln>
          <a:extLst/>
        </p:spPr>
        <p:txBody>
          <a:bodyPr lIns="121908" tIns="60954" rIns="121908" bIns="60954"/>
          <a:lstStyle/>
          <a:p>
            <a:endParaRPr lang="fr-FR"/>
          </a:p>
        </p:txBody>
      </p:sp>
      <p:sp>
        <p:nvSpPr>
          <p:cNvPr id="10" name="ZoneTexte 12"/>
          <p:cNvSpPr txBox="1">
            <a:spLocks noChangeArrowheads="1"/>
          </p:cNvSpPr>
          <p:nvPr/>
        </p:nvSpPr>
        <p:spPr bwMode="auto">
          <a:xfrm>
            <a:off x="0" y="6199340"/>
            <a:ext cx="10750600" cy="369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8" tIns="60954" rIns="121908" bIns="60954"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fr-FR" sz="1600" b="1" dirty="0">
                <a:solidFill>
                  <a:srgbClr val="000000"/>
                </a:solidFill>
                <a:latin typeface="Arial" charset="0"/>
                <a:cs typeface="Arial" charset="0"/>
              </a:rPr>
              <a:t>Service public de Wallonie</a:t>
            </a:r>
            <a:r>
              <a:rPr lang="fr-FR" sz="1600" b="1" dirty="0">
                <a:solidFill>
                  <a:srgbClr val="002D59"/>
                </a:solidFill>
                <a:latin typeface="Arial" charset="0"/>
                <a:cs typeface="Arial" charset="0"/>
              </a:rPr>
              <a:t> </a:t>
            </a:r>
            <a:r>
              <a:rPr lang="fr-FR" sz="1600" b="1" dirty="0">
                <a:solidFill>
                  <a:srgbClr val="A10E2F"/>
                </a:solidFill>
                <a:latin typeface="Arial" charset="0"/>
                <a:cs typeface="Arial" charset="0"/>
              </a:rPr>
              <a:t>secrétariat général</a:t>
            </a:r>
          </a:p>
        </p:txBody>
      </p:sp>
    </p:spTree>
    <p:extLst>
      <p:ext uri="{BB962C8B-B14F-4D97-AF65-F5344CB8AC3E}">
        <p14:creationId xmlns:p14="http://schemas.microsoft.com/office/powerpoint/2010/main" val="234485073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47" r:id="rId12"/>
  </p:sldLayoutIdLst>
  <p:hf sldNum="0" hdr="0" ftr="0" dt="0"/>
  <p:txStyles>
    <p:titleStyle>
      <a:lvl1pPr algn="l" defTabSz="609539" rtl="0" eaLnBrk="1" latinLnBrk="0" hangingPunct="1">
        <a:spcBef>
          <a:spcPct val="0"/>
        </a:spcBef>
        <a:buNone/>
        <a:defRPr sz="3700" b="1" kern="1200">
          <a:solidFill>
            <a:srgbClr val="A10E2F"/>
          </a:solidFill>
          <a:latin typeface="Arial"/>
          <a:ea typeface="+mj-ea"/>
          <a:cs typeface="Arial"/>
        </a:defRPr>
      </a:lvl1pPr>
    </p:titleStyle>
    <p:bodyStyle>
      <a:lvl1pPr marL="457154" indent="-457154" algn="l" defTabSz="609539" rtl="0" eaLnBrk="1" latinLnBrk="0" hangingPunct="1">
        <a:spcBef>
          <a:spcPct val="20000"/>
        </a:spcBef>
        <a:buFont typeface="Arial"/>
        <a:buChar char="•"/>
        <a:defRPr sz="3200" kern="1200">
          <a:solidFill>
            <a:schemeClr val="tx1"/>
          </a:solidFill>
          <a:latin typeface="Arial"/>
          <a:ea typeface="+mn-ea"/>
          <a:cs typeface="Arial"/>
        </a:defRPr>
      </a:lvl1pPr>
      <a:lvl2pPr marL="990501" indent="-380962" algn="l" defTabSz="609539" rtl="0" eaLnBrk="1" latinLnBrk="0" hangingPunct="1">
        <a:spcBef>
          <a:spcPct val="20000"/>
        </a:spcBef>
        <a:buFont typeface="Arial"/>
        <a:buChar char="–"/>
        <a:defRPr sz="2700" kern="1200">
          <a:solidFill>
            <a:schemeClr val="tx1"/>
          </a:solidFill>
          <a:latin typeface="Arial"/>
          <a:ea typeface="+mn-ea"/>
          <a:cs typeface="Arial"/>
        </a:defRPr>
      </a:lvl2pPr>
      <a:lvl3pPr marL="1523848" indent="-304770" algn="l" defTabSz="609539" rtl="0" eaLnBrk="1" latinLnBrk="0" hangingPunct="1">
        <a:spcBef>
          <a:spcPct val="20000"/>
        </a:spcBef>
        <a:buFont typeface="Arial"/>
        <a:buChar char="•"/>
        <a:defRPr sz="2400" kern="1200">
          <a:solidFill>
            <a:schemeClr val="tx1"/>
          </a:solidFill>
          <a:latin typeface="Arial"/>
          <a:ea typeface="+mn-ea"/>
          <a:cs typeface="Arial"/>
        </a:defRPr>
      </a:lvl3pPr>
      <a:lvl4pPr marL="2133387" indent="-304770" algn="l" defTabSz="609539" rtl="0" eaLnBrk="1" latinLnBrk="0" hangingPunct="1">
        <a:spcBef>
          <a:spcPct val="20000"/>
        </a:spcBef>
        <a:buFont typeface="Arial"/>
        <a:buChar char="–"/>
        <a:defRPr sz="2400" kern="1200">
          <a:solidFill>
            <a:schemeClr val="tx1"/>
          </a:solidFill>
          <a:latin typeface="Arial"/>
          <a:ea typeface="+mn-ea"/>
          <a:cs typeface="Arial"/>
        </a:defRPr>
      </a:lvl4pPr>
      <a:lvl5pPr marL="2742926" indent="-304770" algn="l" defTabSz="609539" rtl="0" eaLnBrk="1" latinLnBrk="0" hangingPunct="1">
        <a:spcBef>
          <a:spcPct val="20000"/>
        </a:spcBef>
        <a:buFont typeface="Arial"/>
        <a:buChar char="»"/>
        <a:defRPr sz="1900" kern="1200">
          <a:solidFill>
            <a:schemeClr val="tx1"/>
          </a:solidFill>
          <a:latin typeface="Arial"/>
          <a:ea typeface="+mn-ea"/>
          <a:cs typeface="Arial"/>
        </a:defRPr>
      </a:lvl5pPr>
      <a:lvl6pPr marL="3352465" indent="-304770"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4" indent="-304770"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3" indent="-304770"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70"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fr-FR"/>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78" algn="l" defTabSz="609539" rtl="0" eaLnBrk="1" latinLnBrk="0" hangingPunct="1">
        <a:defRPr sz="2400" kern="1200">
          <a:solidFill>
            <a:schemeClr val="tx1"/>
          </a:solidFill>
          <a:latin typeface="+mn-lt"/>
          <a:ea typeface="+mn-ea"/>
          <a:cs typeface="+mn-cs"/>
        </a:defRPr>
      </a:lvl3pPr>
      <a:lvl4pPr marL="1828617" algn="l" defTabSz="609539" rtl="0" eaLnBrk="1" latinLnBrk="0" hangingPunct="1">
        <a:defRPr sz="2400" kern="1200">
          <a:solidFill>
            <a:schemeClr val="tx1"/>
          </a:solidFill>
          <a:latin typeface="+mn-lt"/>
          <a:ea typeface="+mn-ea"/>
          <a:cs typeface="+mn-cs"/>
        </a:defRPr>
      </a:lvl4pPr>
      <a:lvl5pPr marL="2438156" algn="l" defTabSz="609539" rtl="0" eaLnBrk="1" latinLnBrk="0" hangingPunct="1">
        <a:defRPr sz="2400" kern="1200">
          <a:solidFill>
            <a:schemeClr val="tx1"/>
          </a:solidFill>
          <a:latin typeface="+mn-lt"/>
          <a:ea typeface="+mn-ea"/>
          <a:cs typeface="+mn-cs"/>
        </a:defRPr>
      </a:lvl5pPr>
      <a:lvl6pPr marL="3047695" algn="l" defTabSz="609539" rtl="0" eaLnBrk="1" latinLnBrk="0" hangingPunct="1">
        <a:defRPr sz="2400" kern="1200">
          <a:solidFill>
            <a:schemeClr val="tx1"/>
          </a:solidFill>
          <a:latin typeface="+mn-lt"/>
          <a:ea typeface="+mn-ea"/>
          <a:cs typeface="+mn-cs"/>
        </a:defRPr>
      </a:lvl6pPr>
      <a:lvl7pPr marL="3657234"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2"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86694" y="2852936"/>
            <a:ext cx="9412879" cy="3018000"/>
          </a:xfrm>
        </p:spPr>
        <p:txBody>
          <a:bodyPr>
            <a:normAutofit fontScale="90000"/>
          </a:bodyPr>
          <a:lstStyle/>
          <a:p>
            <a:pPr algn="r"/>
            <a:r>
              <a:rPr lang="fr-BE" dirty="0"/>
              <a:t>Journée du DD| </a:t>
            </a:r>
            <a:r>
              <a:rPr lang="fr-BE" sz="2800" dirty="0"/>
              <a:t>10 mai 2019</a:t>
            </a:r>
            <a:br>
              <a:rPr lang="fr-BE" sz="2800" dirty="0"/>
            </a:br>
            <a:r>
              <a:rPr lang="fr-BE" sz="2800" dirty="0"/>
              <a:t/>
            </a:r>
            <a:br>
              <a:rPr lang="fr-BE" sz="2800" dirty="0"/>
            </a:br>
            <a:r>
              <a:rPr lang="fr-BE" sz="2800" dirty="0"/>
              <a:t>17 Objectifs de développement durable</a:t>
            </a:r>
            <a:br>
              <a:rPr lang="fr-BE" sz="2800" dirty="0"/>
            </a:br>
            <a:r>
              <a:rPr lang="fr-BE" sz="2800" dirty="0"/>
              <a:t/>
            </a:r>
            <a:br>
              <a:rPr lang="fr-BE" sz="2800" dirty="0"/>
            </a:br>
            <a:r>
              <a:rPr lang="fr-BE" sz="2800" dirty="0"/>
              <a:t/>
            </a:r>
            <a:br>
              <a:rPr lang="fr-BE" sz="2800" dirty="0"/>
            </a:br>
            <a:r>
              <a:rPr lang="fr-BE" sz="2800" dirty="0"/>
              <a:t>Natacha Zuinen</a:t>
            </a:r>
            <a:br>
              <a:rPr lang="fr-BE" sz="2800" dirty="0"/>
            </a:br>
            <a:r>
              <a:rPr lang="fr-BE" sz="2800" dirty="0"/>
              <a:t>Direction du Développement durable</a:t>
            </a:r>
            <a:r>
              <a:rPr lang="fr-BE" dirty="0"/>
              <a:t/>
            </a:r>
            <a:br>
              <a:rPr lang="fr-BE" dirty="0"/>
            </a:br>
            <a:r>
              <a:rPr lang="fr-BE" sz="3200" dirty="0">
                <a:solidFill>
                  <a:schemeClr val="tx1"/>
                </a:solidFill>
              </a:rPr>
              <a:t/>
            </a:r>
            <a:br>
              <a:rPr lang="fr-BE" sz="3200" dirty="0">
                <a:solidFill>
                  <a:schemeClr val="tx1"/>
                </a:solidFill>
              </a:rPr>
            </a:br>
            <a:r>
              <a:rPr lang="fr-BE" sz="1800" dirty="0">
                <a:solidFill>
                  <a:schemeClr val="tx1"/>
                </a:solidFill>
              </a:rPr>
              <a:t>	</a:t>
            </a:r>
            <a:r>
              <a:rPr lang="fr-BE" sz="3200" dirty="0">
                <a:solidFill>
                  <a:schemeClr val="tx1"/>
                </a:solidFill>
              </a:rPr>
              <a:t/>
            </a:r>
            <a:br>
              <a:rPr lang="fr-BE" sz="3200" dirty="0">
                <a:solidFill>
                  <a:schemeClr val="tx1"/>
                </a:solidFill>
              </a:rPr>
            </a:br>
            <a:r>
              <a:rPr lang="fr-BE" sz="3200" dirty="0">
                <a:solidFill>
                  <a:schemeClr val="tx1"/>
                </a:solidFill>
              </a:rPr>
              <a:t>	</a:t>
            </a:r>
            <a:endParaRPr lang="fr-BE"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92ED2-052A-4C98-9BF0-DF26C1B0EA38}"/>
              </a:ext>
            </a:extLst>
          </p:cNvPr>
          <p:cNvSpPr>
            <a:spLocks noGrp="1"/>
          </p:cNvSpPr>
          <p:nvPr>
            <p:ph type="title"/>
          </p:nvPr>
        </p:nvSpPr>
        <p:spPr/>
        <p:txBody>
          <a:bodyPr/>
          <a:lstStyle/>
          <a:p>
            <a:r>
              <a:rPr lang="fr-BE" dirty="0"/>
              <a:t>Education au développement durable</a:t>
            </a:r>
          </a:p>
        </p:txBody>
      </p:sp>
      <p:sp>
        <p:nvSpPr>
          <p:cNvPr id="3" name="ZoneTexte 2">
            <a:extLst>
              <a:ext uri="{FF2B5EF4-FFF2-40B4-BE49-F238E27FC236}">
                <a16:creationId xmlns:a16="http://schemas.microsoft.com/office/drawing/2014/main" id="{BC057292-5A62-4E6C-8B0E-36FFB8A57C8D}"/>
              </a:ext>
            </a:extLst>
          </p:cNvPr>
          <p:cNvSpPr txBox="1"/>
          <p:nvPr/>
        </p:nvSpPr>
        <p:spPr>
          <a:xfrm>
            <a:off x="850475" y="2492896"/>
            <a:ext cx="10489461" cy="3046988"/>
          </a:xfrm>
          <a:prstGeom prst="rect">
            <a:avLst/>
          </a:prstGeom>
          <a:noFill/>
        </p:spPr>
        <p:txBody>
          <a:bodyPr wrap="square" rtlCol="0">
            <a:spAutoFit/>
          </a:bodyPr>
          <a:lstStyle/>
          <a:p>
            <a:r>
              <a:rPr lang="fr-BE" dirty="0"/>
              <a:t>« </a:t>
            </a:r>
            <a:r>
              <a:rPr lang="fr-BE" i="1" dirty="0"/>
              <a:t>Un changement fondamental s’impose dans la façon dont nous pensons le rôle de l’éducation dans le développement mondial, parce que celle-ci exerce un impact considérable sur le bien-être des individus et la prospérité de nos sociétés... Aujourd’hui, plus que jamais, l’éducation doit se montrer à la hauteur des défis et des aspirations du 21e siècle et porte la responsabilité d’encourager les bonnes valeurs et les bonnes compétences pour une croissance durable et inclusive et pour une cohabitation pacifique de tous. </a:t>
            </a:r>
            <a:r>
              <a:rPr lang="fr-BE" dirty="0"/>
              <a:t>» Irina </a:t>
            </a:r>
            <a:r>
              <a:rPr lang="fr-BE" dirty="0" err="1"/>
              <a:t>Bokova</a:t>
            </a:r>
            <a:r>
              <a:rPr lang="fr-BE" dirty="0"/>
              <a:t>, Directrice générale de l’UNESCO</a:t>
            </a:r>
          </a:p>
        </p:txBody>
      </p:sp>
      <p:sp>
        <p:nvSpPr>
          <p:cNvPr id="4" name="ZoneTexte 3">
            <a:extLst>
              <a:ext uri="{FF2B5EF4-FFF2-40B4-BE49-F238E27FC236}">
                <a16:creationId xmlns:a16="http://schemas.microsoft.com/office/drawing/2014/main" id="{22E5C939-7C67-48D9-B28A-039161F9EF7A}"/>
              </a:ext>
            </a:extLst>
          </p:cNvPr>
          <p:cNvSpPr txBox="1"/>
          <p:nvPr/>
        </p:nvSpPr>
        <p:spPr>
          <a:xfrm>
            <a:off x="738813" y="1844824"/>
            <a:ext cx="10489461" cy="461665"/>
          </a:xfrm>
          <a:prstGeom prst="rect">
            <a:avLst/>
          </a:prstGeom>
          <a:noFill/>
        </p:spPr>
        <p:txBody>
          <a:bodyPr wrap="square" rtlCol="0">
            <a:spAutoFit/>
          </a:bodyPr>
          <a:lstStyle/>
          <a:p>
            <a:r>
              <a:rPr lang="fr-BE" b="1" dirty="0"/>
              <a:t>L’éducation en vue des ODD – Objectifs d’apprentissage (UNESCO, 2017)</a:t>
            </a:r>
          </a:p>
        </p:txBody>
      </p:sp>
    </p:spTree>
    <p:extLst>
      <p:ext uri="{BB962C8B-B14F-4D97-AF65-F5344CB8AC3E}">
        <p14:creationId xmlns:p14="http://schemas.microsoft.com/office/powerpoint/2010/main" val="93351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4061D-3A7B-43AB-838B-54AB25991774}"/>
              </a:ext>
            </a:extLst>
          </p:cNvPr>
          <p:cNvSpPr>
            <a:spLocks noGrp="1"/>
          </p:cNvSpPr>
          <p:nvPr>
            <p:ph type="title"/>
          </p:nvPr>
        </p:nvSpPr>
        <p:spPr/>
        <p:txBody>
          <a:bodyPr/>
          <a:lstStyle/>
          <a:p>
            <a:r>
              <a:rPr lang="fr-BE" dirty="0"/>
              <a:t>Education au développement durable</a:t>
            </a:r>
          </a:p>
        </p:txBody>
      </p:sp>
      <p:sp>
        <p:nvSpPr>
          <p:cNvPr id="4" name="ZoneTexte 3">
            <a:extLst>
              <a:ext uri="{FF2B5EF4-FFF2-40B4-BE49-F238E27FC236}">
                <a16:creationId xmlns:a16="http://schemas.microsoft.com/office/drawing/2014/main" id="{F8C975DF-6943-44DB-AFD9-741609662D83}"/>
              </a:ext>
            </a:extLst>
          </p:cNvPr>
          <p:cNvSpPr txBox="1"/>
          <p:nvPr/>
        </p:nvSpPr>
        <p:spPr>
          <a:xfrm>
            <a:off x="768516" y="1474619"/>
            <a:ext cx="5328592" cy="3908762"/>
          </a:xfrm>
          <a:prstGeom prst="rect">
            <a:avLst/>
          </a:prstGeom>
          <a:noFill/>
        </p:spPr>
        <p:txBody>
          <a:bodyPr wrap="square" rtlCol="0">
            <a:spAutoFit/>
          </a:bodyPr>
          <a:lstStyle/>
          <a:p>
            <a:r>
              <a:rPr lang="fr-BE" sz="2800" dirty="0"/>
              <a:t>Compétences à développer sur les plans suivants:</a:t>
            </a:r>
          </a:p>
          <a:p>
            <a:pPr marL="342900" indent="-342900">
              <a:buFont typeface="Arial" panose="020B0604020202020204" pitchFamily="34" charset="0"/>
              <a:buChar char="•"/>
            </a:pPr>
            <a:r>
              <a:rPr lang="fr-BE" dirty="0"/>
              <a:t>Analyse systémique</a:t>
            </a:r>
          </a:p>
          <a:p>
            <a:pPr marL="342900" indent="-342900">
              <a:buFont typeface="Arial" panose="020B0604020202020204" pitchFamily="34" charset="0"/>
              <a:buChar char="•"/>
            </a:pPr>
            <a:r>
              <a:rPr lang="fr-BE" dirty="0"/>
              <a:t>Anticipation</a:t>
            </a:r>
          </a:p>
          <a:p>
            <a:pPr marL="342900" indent="-342900">
              <a:buFont typeface="Arial" panose="020B0604020202020204" pitchFamily="34" charset="0"/>
              <a:buChar char="•"/>
            </a:pPr>
            <a:r>
              <a:rPr lang="fr-BE" dirty="0"/>
              <a:t>Normatif</a:t>
            </a:r>
          </a:p>
          <a:p>
            <a:pPr marL="342900" indent="-342900">
              <a:buFont typeface="Arial" panose="020B0604020202020204" pitchFamily="34" charset="0"/>
              <a:buChar char="•"/>
            </a:pPr>
            <a:r>
              <a:rPr lang="fr-BE" dirty="0"/>
              <a:t>Stratégique</a:t>
            </a:r>
          </a:p>
          <a:p>
            <a:pPr marL="342900" indent="-342900">
              <a:buFont typeface="Arial" panose="020B0604020202020204" pitchFamily="34" charset="0"/>
              <a:buChar char="•"/>
            </a:pPr>
            <a:r>
              <a:rPr lang="fr-BE" dirty="0"/>
              <a:t>Collaboration</a:t>
            </a:r>
          </a:p>
          <a:p>
            <a:pPr marL="342900" indent="-342900">
              <a:buFont typeface="Arial" panose="020B0604020202020204" pitchFamily="34" charset="0"/>
              <a:buChar char="•"/>
            </a:pPr>
            <a:r>
              <a:rPr lang="fr-BE" dirty="0"/>
              <a:t>Réflexion critique</a:t>
            </a:r>
          </a:p>
          <a:p>
            <a:pPr marL="342900" indent="-342900">
              <a:buFont typeface="Arial" panose="020B0604020202020204" pitchFamily="34" charset="0"/>
              <a:buChar char="•"/>
            </a:pPr>
            <a:r>
              <a:rPr lang="fr-BE" dirty="0"/>
              <a:t>Connaissance de soi</a:t>
            </a:r>
          </a:p>
          <a:p>
            <a:pPr marL="342900" indent="-342900">
              <a:buFont typeface="Arial" panose="020B0604020202020204" pitchFamily="34" charset="0"/>
              <a:buChar char="•"/>
            </a:pPr>
            <a:r>
              <a:rPr lang="fr-BE" dirty="0"/>
              <a:t>Résolution intégrée des problèmes</a:t>
            </a:r>
          </a:p>
        </p:txBody>
      </p:sp>
      <p:sp>
        <p:nvSpPr>
          <p:cNvPr id="5" name="Rectangle : coins arrondis 4">
            <a:extLst>
              <a:ext uri="{FF2B5EF4-FFF2-40B4-BE49-F238E27FC236}">
                <a16:creationId xmlns:a16="http://schemas.microsoft.com/office/drawing/2014/main" id="{37C09B25-CBCB-481A-93B2-848EB3927222}"/>
              </a:ext>
            </a:extLst>
          </p:cNvPr>
          <p:cNvSpPr/>
          <p:nvPr/>
        </p:nvSpPr>
        <p:spPr>
          <a:xfrm>
            <a:off x="7247334" y="1854840"/>
            <a:ext cx="4608512" cy="3148320"/>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BE" sz="3200" b="1" dirty="0"/>
              <a:t>Objectifs d’apprentissage </a:t>
            </a:r>
            <a:r>
              <a:rPr lang="fr-BE" b="1" dirty="0"/>
              <a:t>:</a:t>
            </a:r>
          </a:p>
          <a:p>
            <a:endParaRPr lang="fr-BE" b="1" dirty="0"/>
          </a:p>
          <a:p>
            <a:pPr marL="342900" indent="-342900">
              <a:buFont typeface="Arial" panose="020B0604020202020204" pitchFamily="34" charset="0"/>
              <a:buChar char="•"/>
            </a:pPr>
            <a:r>
              <a:rPr lang="fr-BE" dirty="0"/>
              <a:t>objectifs cognitifs,</a:t>
            </a:r>
          </a:p>
          <a:p>
            <a:pPr marL="342900" indent="-342900">
              <a:buFont typeface="Arial" panose="020B0604020202020204" pitchFamily="34" charset="0"/>
              <a:buChar char="•"/>
            </a:pPr>
            <a:r>
              <a:rPr lang="fr-BE" dirty="0"/>
              <a:t>objectifs socio-émotionnels;</a:t>
            </a:r>
          </a:p>
          <a:p>
            <a:pPr marL="342900" indent="-342900">
              <a:buFont typeface="Arial" panose="020B0604020202020204" pitchFamily="34" charset="0"/>
              <a:buChar char="•"/>
            </a:pPr>
            <a:r>
              <a:rPr lang="fr-BE" dirty="0"/>
              <a:t>objectifs comportementaux.</a:t>
            </a:r>
          </a:p>
        </p:txBody>
      </p:sp>
      <p:sp>
        <p:nvSpPr>
          <p:cNvPr id="6" name="Flèche : droite 5">
            <a:extLst>
              <a:ext uri="{FF2B5EF4-FFF2-40B4-BE49-F238E27FC236}">
                <a16:creationId xmlns:a16="http://schemas.microsoft.com/office/drawing/2014/main" id="{83F0D718-A438-43DC-8AA9-32E0D4F31FBC}"/>
              </a:ext>
            </a:extLst>
          </p:cNvPr>
          <p:cNvSpPr/>
          <p:nvPr/>
        </p:nvSpPr>
        <p:spPr>
          <a:xfrm>
            <a:off x="5983543" y="2780928"/>
            <a:ext cx="975759" cy="648072"/>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BE" b="1"/>
          </a:p>
        </p:txBody>
      </p:sp>
    </p:spTree>
    <p:extLst>
      <p:ext uri="{BB962C8B-B14F-4D97-AF65-F5344CB8AC3E}">
        <p14:creationId xmlns:p14="http://schemas.microsoft.com/office/powerpoint/2010/main" val="39534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CD848-9700-42E5-A02B-7731F9EA76CF}"/>
              </a:ext>
            </a:extLst>
          </p:cNvPr>
          <p:cNvSpPr>
            <a:spLocks noGrp="1"/>
          </p:cNvSpPr>
          <p:nvPr>
            <p:ph type="title"/>
          </p:nvPr>
        </p:nvSpPr>
        <p:spPr/>
        <p:txBody>
          <a:bodyPr/>
          <a:lstStyle/>
          <a:p>
            <a:r>
              <a:rPr lang="fr-BE" dirty="0"/>
              <a:t>Au programme d’aujourd’hui</a:t>
            </a:r>
          </a:p>
        </p:txBody>
      </p:sp>
      <p:pic>
        <p:nvPicPr>
          <p:cNvPr id="4" name="Image 3">
            <a:extLst>
              <a:ext uri="{FF2B5EF4-FFF2-40B4-BE49-F238E27FC236}">
                <a16:creationId xmlns:a16="http://schemas.microsoft.com/office/drawing/2014/main" id="{BB03493F-FCB6-46B0-B812-901961F859CE}"/>
              </a:ext>
            </a:extLst>
          </p:cNvPr>
          <p:cNvPicPr>
            <a:picLocks noChangeAspect="1"/>
          </p:cNvPicPr>
          <p:nvPr/>
        </p:nvPicPr>
        <p:blipFill>
          <a:blip r:embed="rId2"/>
          <a:stretch>
            <a:fillRect/>
          </a:stretch>
        </p:blipFill>
        <p:spPr>
          <a:xfrm>
            <a:off x="1757168" y="1898301"/>
            <a:ext cx="8676077" cy="3061397"/>
          </a:xfrm>
          <a:prstGeom prst="rect">
            <a:avLst/>
          </a:prstGeom>
        </p:spPr>
      </p:pic>
    </p:spTree>
    <p:extLst>
      <p:ext uri="{BB962C8B-B14F-4D97-AF65-F5344CB8AC3E}">
        <p14:creationId xmlns:p14="http://schemas.microsoft.com/office/powerpoint/2010/main" val="119124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CD848-9700-42E5-A02B-7731F9EA76CF}"/>
              </a:ext>
            </a:extLst>
          </p:cNvPr>
          <p:cNvSpPr>
            <a:spLocks noGrp="1"/>
          </p:cNvSpPr>
          <p:nvPr>
            <p:ph type="title"/>
          </p:nvPr>
        </p:nvSpPr>
        <p:spPr/>
        <p:txBody>
          <a:bodyPr/>
          <a:lstStyle/>
          <a:p>
            <a:r>
              <a:rPr lang="fr-BE" dirty="0"/>
              <a:t>Au programme d’aujourd’hui</a:t>
            </a:r>
          </a:p>
        </p:txBody>
      </p:sp>
      <p:pic>
        <p:nvPicPr>
          <p:cNvPr id="4" name="Image 3">
            <a:extLst>
              <a:ext uri="{FF2B5EF4-FFF2-40B4-BE49-F238E27FC236}">
                <a16:creationId xmlns:a16="http://schemas.microsoft.com/office/drawing/2014/main" id="{B3DF0779-529E-47E1-AC6D-C09EF1725EB7}"/>
              </a:ext>
            </a:extLst>
          </p:cNvPr>
          <p:cNvPicPr>
            <a:picLocks noChangeAspect="1"/>
          </p:cNvPicPr>
          <p:nvPr/>
        </p:nvPicPr>
        <p:blipFill>
          <a:blip r:embed="rId2"/>
          <a:stretch>
            <a:fillRect/>
          </a:stretch>
        </p:blipFill>
        <p:spPr>
          <a:xfrm>
            <a:off x="1668248" y="1663297"/>
            <a:ext cx="8853917" cy="3531405"/>
          </a:xfrm>
          <a:prstGeom prst="rect">
            <a:avLst/>
          </a:prstGeom>
        </p:spPr>
      </p:pic>
      <p:sp>
        <p:nvSpPr>
          <p:cNvPr id="5" name="Rectangle 4">
            <a:extLst>
              <a:ext uri="{FF2B5EF4-FFF2-40B4-BE49-F238E27FC236}">
                <a16:creationId xmlns:a16="http://schemas.microsoft.com/office/drawing/2014/main" id="{269CBDBF-1E91-478E-A4AE-2DB8610D0023}"/>
              </a:ext>
            </a:extLst>
          </p:cNvPr>
          <p:cNvSpPr/>
          <p:nvPr/>
        </p:nvSpPr>
        <p:spPr>
          <a:xfrm>
            <a:off x="6095206" y="1417639"/>
            <a:ext cx="4824536" cy="395557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01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175326" y="620688"/>
            <a:ext cx="1415772" cy="830997"/>
          </a:xfrm>
          <a:prstGeom prst="rect">
            <a:avLst/>
          </a:prstGeom>
          <a:noFill/>
        </p:spPr>
        <p:txBody>
          <a:bodyPr wrap="none" rtlCol="0">
            <a:spAutoFit/>
          </a:bodyPr>
          <a:lstStyle/>
          <a:p>
            <a:r>
              <a:rPr lang="fr-BE" sz="4800" b="1" dirty="0">
                <a:solidFill>
                  <a:schemeClr val="tx2">
                    <a:lumMod val="60000"/>
                    <a:lumOff val="40000"/>
                  </a:schemeClr>
                </a:solidFill>
              </a:rPr>
              <a:t>2030</a:t>
            </a:r>
          </a:p>
        </p:txBody>
      </p:sp>
      <p:pic>
        <p:nvPicPr>
          <p:cNvPr id="5" name="Image 4" descr="Goals.png"/>
          <p:cNvPicPr>
            <a:picLocks noChangeAspect="1"/>
          </p:cNvPicPr>
          <p:nvPr/>
        </p:nvPicPr>
        <p:blipFill>
          <a:blip r:embed="rId2"/>
          <a:stretch>
            <a:fillRect/>
          </a:stretch>
        </p:blipFill>
        <p:spPr>
          <a:xfrm>
            <a:off x="8471470" y="332656"/>
            <a:ext cx="2664296" cy="2664296"/>
          </a:xfrm>
          <a:prstGeom prst="rect">
            <a:avLst/>
          </a:prstGeom>
        </p:spPr>
      </p:pic>
      <p:pic>
        <p:nvPicPr>
          <p:cNvPr id="1026" name="Image 2" descr="Résultat de recherche d'images pour &quot;arrow&quot;"/>
          <p:cNvPicPr>
            <a:picLocks noChangeAspect="1" noChangeArrowheads="1"/>
          </p:cNvPicPr>
          <p:nvPr/>
        </p:nvPicPr>
        <p:blipFill>
          <a:blip r:embed="rId3"/>
          <a:srcRect/>
          <a:stretch>
            <a:fillRect/>
          </a:stretch>
        </p:blipFill>
        <p:spPr bwMode="auto">
          <a:xfrm rot="1414338">
            <a:off x="1817357" y="1027474"/>
            <a:ext cx="5871859" cy="4740858"/>
          </a:xfrm>
          <a:prstGeom prst="rect">
            <a:avLst/>
          </a:prstGeom>
          <a:noFill/>
          <a:ln w="9525">
            <a:noFill/>
            <a:miter lim="800000"/>
            <a:headEnd/>
            <a:tailEnd/>
          </a:ln>
        </p:spPr>
      </p:pic>
    </p:spTree>
    <p:extLst>
      <p:ext uri="{BB962C8B-B14F-4D97-AF65-F5344CB8AC3E}">
        <p14:creationId xmlns:p14="http://schemas.microsoft.com/office/powerpoint/2010/main" val="130372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614" y="836712"/>
            <a:ext cx="10489461" cy="3456384"/>
          </a:xfrm>
        </p:spPr>
        <p:txBody>
          <a:bodyPr>
            <a:normAutofit/>
          </a:bodyPr>
          <a:lstStyle/>
          <a:p>
            <a:pPr algn="ctr"/>
            <a:r>
              <a:rPr lang="fr-BE" sz="4800" dirty="0"/>
              <a:t>Merci pour votre attention !</a:t>
            </a:r>
            <a:br>
              <a:rPr lang="fr-BE" sz="4800" dirty="0"/>
            </a:br>
            <a:r>
              <a:rPr lang="fr-BE" sz="4800" dirty="0"/>
              <a:t/>
            </a:r>
            <a:br>
              <a:rPr lang="fr-BE" sz="4800" dirty="0"/>
            </a:br>
            <a:r>
              <a:rPr lang="fr-BE" sz="4800" dirty="0"/>
              <a:t>Bonne journée de travail!</a:t>
            </a:r>
          </a:p>
        </p:txBody>
      </p:sp>
      <p:pic>
        <p:nvPicPr>
          <p:cNvPr id="3" name="Image 2" descr="Goals.png"/>
          <p:cNvPicPr>
            <a:picLocks noChangeAspect="1"/>
          </p:cNvPicPr>
          <p:nvPr/>
        </p:nvPicPr>
        <p:blipFill>
          <a:blip r:embed="rId2"/>
          <a:stretch>
            <a:fillRect/>
          </a:stretch>
        </p:blipFill>
        <p:spPr>
          <a:xfrm>
            <a:off x="9911630" y="4221088"/>
            <a:ext cx="1647626" cy="16476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vers le bas 6"/>
          <p:cNvSpPr/>
          <p:nvPr/>
        </p:nvSpPr>
        <p:spPr>
          <a:xfrm>
            <a:off x="5375372" y="2524708"/>
            <a:ext cx="504056" cy="504056"/>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8" name="Flèche vers le bas 7"/>
          <p:cNvSpPr/>
          <p:nvPr/>
        </p:nvSpPr>
        <p:spPr>
          <a:xfrm>
            <a:off x="5375372" y="3956416"/>
            <a:ext cx="504056" cy="504056"/>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0" name="Image 9" descr="Goals.png"/>
          <p:cNvPicPr>
            <a:picLocks noChangeAspect="1"/>
          </p:cNvPicPr>
          <p:nvPr/>
        </p:nvPicPr>
        <p:blipFill>
          <a:blip r:embed="rId3"/>
          <a:stretch>
            <a:fillRect/>
          </a:stretch>
        </p:blipFill>
        <p:spPr>
          <a:xfrm>
            <a:off x="9551590" y="260648"/>
            <a:ext cx="2232248" cy="2232248"/>
          </a:xfrm>
          <a:prstGeom prst="rect">
            <a:avLst/>
          </a:prstGeom>
        </p:spPr>
      </p:pic>
      <p:sp>
        <p:nvSpPr>
          <p:cNvPr id="11" name="Espace réservé du contenu 2"/>
          <p:cNvSpPr txBox="1">
            <a:spLocks/>
          </p:cNvSpPr>
          <p:nvPr/>
        </p:nvSpPr>
        <p:spPr>
          <a:xfrm>
            <a:off x="275295" y="2708920"/>
            <a:ext cx="11201430" cy="1080120"/>
          </a:xfrm>
          <a:prstGeom prst="rect">
            <a:avLst/>
          </a:prstGeom>
        </p:spPr>
        <p:txBody>
          <a:bodyPr vert="horz" lIns="121908" tIns="60954" rIns="121908" bIns="60954" rtlCol="0">
            <a:normAutofit fontScale="92500"/>
          </a:bodyPr>
          <a:lstStyle/>
          <a:p>
            <a:pPr marL="457154" marR="0" lvl="0" indent="-457154" algn="ctr" defTabSz="609539" rtl="0" eaLnBrk="1" fontAlgn="auto" latinLnBrk="0" hangingPunct="1">
              <a:lnSpc>
                <a:spcPct val="200000"/>
              </a:lnSpc>
              <a:spcBef>
                <a:spcPts val="1200"/>
              </a:spcBef>
              <a:spcAft>
                <a:spcPts val="1200"/>
              </a:spcAft>
              <a:buClrTx/>
              <a:buSzTx/>
              <a:buFont typeface="Arial"/>
              <a:buNone/>
              <a:tabLst/>
              <a:defRPr/>
            </a:pPr>
            <a:r>
              <a:rPr kumimoji="0" lang="fr-BE" sz="3600" b="1" i="0" u="none" strike="noStrike" kern="1200" cap="none" spc="0" normalizeH="0" baseline="0" noProof="0" dirty="0">
                <a:ln>
                  <a:noFill/>
                </a:ln>
                <a:solidFill>
                  <a:schemeClr val="tx2"/>
                </a:solidFill>
                <a:effectLst/>
                <a:uLnTx/>
                <a:uFillTx/>
                <a:latin typeface="Arial"/>
                <a:ea typeface="+mn-ea"/>
                <a:cs typeface="Arial"/>
              </a:rPr>
              <a:t>17 ODD: un programme transformatif à l’horizon 2030</a:t>
            </a:r>
          </a:p>
        </p:txBody>
      </p:sp>
      <p:sp>
        <p:nvSpPr>
          <p:cNvPr id="12" name="Espace réservé du contenu 2"/>
          <p:cNvSpPr txBox="1">
            <a:spLocks/>
          </p:cNvSpPr>
          <p:nvPr/>
        </p:nvSpPr>
        <p:spPr>
          <a:xfrm>
            <a:off x="622599" y="4365104"/>
            <a:ext cx="10801200" cy="792088"/>
          </a:xfrm>
          <a:prstGeom prst="rect">
            <a:avLst/>
          </a:prstGeom>
        </p:spPr>
        <p:txBody>
          <a:bodyPr vert="horz" lIns="121908" tIns="60954" rIns="121908" bIns="60954" rtlCol="0">
            <a:noAutofit/>
          </a:bodyPr>
          <a:lstStyle/>
          <a:p>
            <a:pPr marL="457154" marR="0" lvl="0" indent="-457154" algn="ctr" defTabSz="609539" rtl="0" eaLnBrk="1" fontAlgn="auto" latinLnBrk="0" hangingPunct="1">
              <a:lnSpc>
                <a:spcPct val="200000"/>
              </a:lnSpc>
              <a:spcBef>
                <a:spcPts val="1200"/>
              </a:spcBef>
              <a:spcAft>
                <a:spcPts val="1200"/>
              </a:spcAft>
              <a:buClrTx/>
              <a:buSzTx/>
              <a:buFont typeface="Arial"/>
              <a:buNone/>
              <a:tabLst/>
              <a:defRPr/>
            </a:pPr>
            <a:r>
              <a:rPr kumimoji="0" lang="fr-BE" sz="3600" b="1" i="0" u="none" strike="noStrike" kern="1200" cap="none" spc="0" normalizeH="0" baseline="0" noProof="0" dirty="0">
                <a:ln>
                  <a:noFill/>
                </a:ln>
                <a:solidFill>
                  <a:schemeClr val="tx2"/>
                </a:solidFill>
                <a:effectLst/>
                <a:uLnTx/>
                <a:uFillTx/>
                <a:latin typeface="Arial"/>
                <a:ea typeface="+mn-ea"/>
                <a:cs typeface="Arial"/>
              </a:rPr>
              <a:t>Education/animation au développement durable</a:t>
            </a:r>
          </a:p>
        </p:txBody>
      </p:sp>
      <p:sp>
        <p:nvSpPr>
          <p:cNvPr id="13" name="Espace réservé du contenu 2"/>
          <p:cNvSpPr txBox="1">
            <a:spLocks/>
          </p:cNvSpPr>
          <p:nvPr/>
        </p:nvSpPr>
        <p:spPr>
          <a:xfrm>
            <a:off x="0" y="1062084"/>
            <a:ext cx="11201430" cy="1071736"/>
          </a:xfrm>
          <a:prstGeom prst="rect">
            <a:avLst/>
          </a:prstGeom>
        </p:spPr>
        <p:txBody>
          <a:bodyPr vert="horz" lIns="121908" tIns="60954" rIns="121908" bIns="60954" rtlCol="0">
            <a:normAutofit/>
          </a:bodyPr>
          <a:lstStyle/>
          <a:p>
            <a:pPr marL="457154" marR="0" lvl="0" indent="-457154" algn="ctr" defTabSz="609539" rtl="0" eaLnBrk="1" fontAlgn="auto" latinLnBrk="0" hangingPunct="1">
              <a:lnSpc>
                <a:spcPct val="200000"/>
              </a:lnSpc>
              <a:spcBef>
                <a:spcPts val="1200"/>
              </a:spcBef>
              <a:spcAft>
                <a:spcPts val="1200"/>
              </a:spcAft>
              <a:buClrTx/>
              <a:buSzTx/>
              <a:buFont typeface="Arial"/>
              <a:buNone/>
              <a:tabLst/>
              <a:defRPr/>
            </a:pPr>
            <a:r>
              <a:rPr kumimoji="0" lang="fr-BE" sz="3600" b="1" i="0" u="none" strike="noStrike" kern="1200" cap="none" spc="0" normalizeH="0" baseline="0" noProof="0" dirty="0">
                <a:ln>
                  <a:noFill/>
                </a:ln>
                <a:solidFill>
                  <a:schemeClr val="tx2"/>
                </a:solidFill>
                <a:effectLst/>
                <a:uLnTx/>
                <a:uFillTx/>
                <a:latin typeface="Arial"/>
                <a:ea typeface="+mn-ea"/>
                <a:cs typeface="Arial"/>
              </a:rPr>
              <a:t>Un peu d’histoire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3" name="Rectangle 7"/>
          <p:cNvSpPr>
            <a:spLocks noChangeArrowheads="1"/>
          </p:cNvSpPr>
          <p:nvPr/>
        </p:nvSpPr>
        <p:spPr bwMode="auto">
          <a:xfrm>
            <a:off x="507935" y="187326"/>
            <a:ext cx="11257085" cy="955675"/>
          </a:xfrm>
          <a:prstGeom prst="rect">
            <a:avLst/>
          </a:prstGeom>
          <a:noFill/>
          <a:ln w="9525">
            <a:noFill/>
            <a:miter lim="800000"/>
            <a:headEnd/>
            <a:tailEnd/>
          </a:ln>
          <a:effectLst/>
        </p:spPr>
        <p:txBody>
          <a:bodyPr lIns="92075" tIns="46038" rIns="92075" bIns="46038" anchor="ctr"/>
          <a:lstStyle/>
          <a:p>
            <a:pPr algn="ctr" eaLnBrk="1" hangingPunct="1"/>
            <a:endParaRPr lang="en-GB" sz="2400" b="1">
              <a:effectLst>
                <a:outerShdw blurRad="38100" dist="38100" dir="2700000" algn="tl">
                  <a:srgbClr val="000000"/>
                </a:outerShdw>
              </a:effectLst>
              <a:latin typeface="Verdana" pitchFamily="34" charset="0"/>
            </a:endParaRPr>
          </a:p>
        </p:txBody>
      </p:sp>
      <p:sp>
        <p:nvSpPr>
          <p:cNvPr id="183304" name="Rectangle 8"/>
          <p:cNvSpPr>
            <a:spLocks noGrp="1" noChangeArrowheads="1"/>
          </p:cNvSpPr>
          <p:nvPr>
            <p:ph type="title"/>
          </p:nvPr>
        </p:nvSpPr>
        <p:spPr>
          <a:xfrm>
            <a:off x="960842" y="-27384"/>
            <a:ext cx="10558676" cy="900113"/>
          </a:xfrm>
        </p:spPr>
        <p:txBody>
          <a:bodyPr/>
          <a:lstStyle/>
          <a:p>
            <a:pPr eaLnBrk="1" hangingPunct="1"/>
            <a:r>
              <a:rPr lang="en-GB" dirty="0"/>
              <a:t>1. Un </a:t>
            </a:r>
            <a:r>
              <a:rPr lang="en-GB" dirty="0" err="1"/>
              <a:t>peu</a:t>
            </a:r>
            <a:r>
              <a:rPr lang="en-GB" dirty="0"/>
              <a:t> </a:t>
            </a:r>
            <a:r>
              <a:rPr lang="en-GB" dirty="0" err="1"/>
              <a:t>d’histoire</a:t>
            </a:r>
            <a:endParaRPr lang="fr-FR" dirty="0"/>
          </a:p>
        </p:txBody>
      </p:sp>
      <p:grpSp>
        <p:nvGrpSpPr>
          <p:cNvPr id="34" name="Groupe 33"/>
          <p:cNvGrpSpPr/>
          <p:nvPr/>
        </p:nvGrpSpPr>
        <p:grpSpPr>
          <a:xfrm>
            <a:off x="239318" y="4149080"/>
            <a:ext cx="7967848" cy="1643991"/>
            <a:chOff x="239318" y="4149080"/>
            <a:chExt cx="7967848" cy="1643991"/>
          </a:xfrm>
        </p:grpSpPr>
        <p:sp>
          <p:nvSpPr>
            <p:cNvPr id="46083" name="Line 3"/>
            <p:cNvSpPr>
              <a:spLocks noChangeShapeType="1"/>
            </p:cNvSpPr>
            <p:nvPr/>
          </p:nvSpPr>
          <p:spPr bwMode="auto">
            <a:xfrm flipV="1">
              <a:off x="1295298" y="4869159"/>
              <a:ext cx="6911868" cy="32664"/>
            </a:xfrm>
            <a:prstGeom prst="line">
              <a:avLst/>
            </a:prstGeom>
            <a:noFill/>
            <a:ln w="25400">
              <a:solidFill>
                <a:schemeClr val="tx2"/>
              </a:solidFill>
              <a:round/>
              <a:headEnd/>
              <a:tailEnd type="triangle" w="med" len="med"/>
            </a:ln>
          </p:spPr>
          <p:txBody>
            <a:bodyPr wrap="none" anchor="ctr"/>
            <a:lstStyle/>
            <a:p>
              <a:endParaRPr lang="fr-BE"/>
            </a:p>
          </p:txBody>
        </p:sp>
        <p:cxnSp>
          <p:nvCxnSpPr>
            <p:cNvPr id="41" name="Connecteur droit 40"/>
            <p:cNvCxnSpPr/>
            <p:nvPr/>
          </p:nvCxnSpPr>
          <p:spPr bwMode="auto">
            <a:xfrm>
              <a:off x="5087094" y="458112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Text Box 31"/>
            <p:cNvSpPr txBox="1">
              <a:spLocks noChangeArrowheads="1"/>
            </p:cNvSpPr>
            <p:nvPr/>
          </p:nvSpPr>
          <p:spPr bwMode="auto">
            <a:xfrm>
              <a:off x="3718942" y="5085185"/>
              <a:ext cx="2591951" cy="707886"/>
            </a:xfrm>
            <a:prstGeom prst="rect">
              <a:avLst/>
            </a:prstGeom>
            <a:noFill/>
            <a:ln w="9525">
              <a:noFill/>
              <a:miter lim="800000"/>
              <a:headEnd/>
              <a:tailEnd/>
            </a:ln>
          </p:spPr>
          <p:txBody>
            <a:bodyPr wrap="square">
              <a:spAutoFit/>
            </a:bodyPr>
            <a:lstStyle/>
            <a:p>
              <a:pPr algn="ctr" eaLnBrk="1" hangingPunct="1">
                <a:spcBef>
                  <a:spcPct val="50000"/>
                </a:spcBef>
              </a:pPr>
              <a:r>
                <a:rPr lang="en-GB" altLang="en-US" sz="2000" b="1" dirty="0">
                  <a:solidFill>
                    <a:srgbClr val="C00000"/>
                  </a:solidFill>
                  <a:latin typeface="Verdana" pitchFamily="34" charset="0"/>
                </a:rPr>
                <a:t>Les </a:t>
              </a:r>
              <a:r>
                <a:rPr lang="en-GB" altLang="en-US" sz="2000" b="1" dirty="0" err="1">
                  <a:solidFill>
                    <a:srgbClr val="C00000"/>
                  </a:solidFill>
                  <a:latin typeface="Verdana" pitchFamily="34" charset="0"/>
                </a:rPr>
                <a:t>Objectifs</a:t>
              </a:r>
              <a:r>
                <a:rPr lang="en-GB" altLang="en-US" sz="2000" b="1" dirty="0">
                  <a:solidFill>
                    <a:srgbClr val="C00000"/>
                  </a:solidFill>
                  <a:latin typeface="Verdana" pitchFamily="34" charset="0"/>
                </a:rPr>
                <a:t> du </a:t>
              </a:r>
              <a:r>
                <a:rPr lang="en-GB" altLang="en-US" sz="2000" b="1" dirty="0" err="1">
                  <a:solidFill>
                    <a:srgbClr val="C00000"/>
                  </a:solidFill>
                  <a:latin typeface="Verdana" pitchFamily="34" charset="0"/>
                </a:rPr>
                <a:t>Millénaire</a:t>
              </a:r>
              <a:endParaRPr lang="en-GB" altLang="en-US" sz="2000" dirty="0">
                <a:solidFill>
                  <a:srgbClr val="C00000"/>
                </a:solidFill>
                <a:latin typeface="Verdana" pitchFamily="34" charset="0"/>
              </a:endParaRPr>
            </a:p>
          </p:txBody>
        </p:sp>
        <p:sp>
          <p:nvSpPr>
            <p:cNvPr id="43" name="Text Box 30"/>
            <p:cNvSpPr txBox="1">
              <a:spLocks noChangeArrowheads="1"/>
            </p:cNvSpPr>
            <p:nvPr/>
          </p:nvSpPr>
          <p:spPr bwMode="auto">
            <a:xfrm>
              <a:off x="4583038" y="4149080"/>
              <a:ext cx="838691" cy="400110"/>
            </a:xfrm>
            <a:prstGeom prst="rect">
              <a:avLst/>
            </a:prstGeom>
            <a:noFill/>
            <a:ln w="9525">
              <a:noFill/>
              <a:miter lim="800000"/>
              <a:headEnd/>
              <a:tailEnd/>
            </a:ln>
          </p:spPr>
          <p:txBody>
            <a:bodyPr wrap="none">
              <a:spAutoFit/>
            </a:bodyPr>
            <a:lstStyle/>
            <a:p>
              <a:pPr eaLnBrk="1" hangingPunct="1"/>
              <a:r>
                <a:rPr lang="en-GB" altLang="en-US" sz="2000" dirty="0">
                  <a:solidFill>
                    <a:schemeClr val="tx2"/>
                  </a:solidFill>
                  <a:latin typeface="Verdana" pitchFamily="34" charset="0"/>
                </a:rPr>
                <a:t>2000</a:t>
              </a:r>
              <a:endParaRPr lang="en-GB" altLang="en-US" sz="2400" dirty="0">
                <a:solidFill>
                  <a:schemeClr val="tx2"/>
                </a:solidFill>
                <a:latin typeface="Verdana" pitchFamily="34" charset="0"/>
              </a:endParaRPr>
            </a:p>
          </p:txBody>
        </p:sp>
        <p:sp>
          <p:nvSpPr>
            <p:cNvPr id="46" name="ZoneTexte 45"/>
            <p:cNvSpPr txBox="1"/>
            <p:nvPr/>
          </p:nvSpPr>
          <p:spPr>
            <a:xfrm>
              <a:off x="239318" y="4149081"/>
              <a:ext cx="3568606" cy="461665"/>
            </a:xfrm>
            <a:prstGeom prst="rect">
              <a:avLst/>
            </a:prstGeom>
            <a:noFill/>
          </p:spPr>
          <p:txBody>
            <a:bodyPr wrap="none" rtlCol="0">
              <a:spAutoFit/>
            </a:bodyPr>
            <a:lstStyle/>
            <a:p>
              <a:r>
                <a:rPr lang="fr-BE" b="1" i="1" dirty="0">
                  <a:solidFill>
                    <a:schemeClr val="tx2">
                      <a:lumMod val="50000"/>
                    </a:schemeClr>
                  </a:solidFill>
                </a:rPr>
                <a:t>Développement du « Sud »</a:t>
              </a:r>
            </a:p>
          </p:txBody>
        </p:sp>
      </p:grpSp>
      <p:grpSp>
        <p:nvGrpSpPr>
          <p:cNvPr id="37" name="Groupe 36"/>
          <p:cNvGrpSpPr/>
          <p:nvPr/>
        </p:nvGrpSpPr>
        <p:grpSpPr>
          <a:xfrm>
            <a:off x="0" y="980729"/>
            <a:ext cx="8375247" cy="3533041"/>
            <a:chOff x="0" y="980729"/>
            <a:chExt cx="8375247" cy="3533041"/>
          </a:xfrm>
        </p:grpSpPr>
        <p:sp>
          <p:nvSpPr>
            <p:cNvPr id="46085" name="Text Box 5"/>
            <p:cNvSpPr txBox="1">
              <a:spLocks noChangeArrowheads="1"/>
            </p:cNvSpPr>
            <p:nvPr/>
          </p:nvSpPr>
          <p:spPr bwMode="auto">
            <a:xfrm>
              <a:off x="431314" y="2420889"/>
              <a:ext cx="1535971" cy="2092881"/>
            </a:xfrm>
            <a:prstGeom prst="rect">
              <a:avLst/>
            </a:prstGeom>
            <a:noFill/>
            <a:ln w="9525">
              <a:noFill/>
              <a:miter lim="800000"/>
              <a:headEnd/>
              <a:tailEnd/>
            </a:ln>
          </p:spPr>
          <p:txBody>
            <a:bodyPr wrap="square">
              <a:spAutoFit/>
            </a:bodyPr>
            <a:lstStyle/>
            <a:p>
              <a:pPr algn="ctr" eaLnBrk="1" hangingPunct="1">
                <a:spcBef>
                  <a:spcPct val="50000"/>
                </a:spcBef>
              </a:pPr>
              <a:r>
                <a:rPr lang="en-GB" altLang="en-US" sz="2000" b="1" dirty="0">
                  <a:solidFill>
                    <a:srgbClr val="FF9900"/>
                  </a:solidFill>
                  <a:latin typeface="Verdana" pitchFamily="34" charset="0"/>
                </a:rPr>
                <a:t>Rapport</a:t>
              </a:r>
            </a:p>
            <a:p>
              <a:pPr algn="ctr" eaLnBrk="1" hangingPunct="1">
                <a:spcBef>
                  <a:spcPct val="50000"/>
                </a:spcBef>
              </a:pPr>
              <a:r>
                <a:rPr lang="en-GB" altLang="en-US" sz="2000" b="1" dirty="0" err="1">
                  <a:solidFill>
                    <a:srgbClr val="FF9900"/>
                  </a:solidFill>
                  <a:latin typeface="Verdana" pitchFamily="34" charset="0"/>
                </a:rPr>
                <a:t>Brundt</a:t>
              </a:r>
              <a:r>
                <a:rPr lang="en-GB" altLang="en-US" sz="2000" b="1" dirty="0">
                  <a:solidFill>
                    <a:srgbClr val="FF9900"/>
                  </a:solidFill>
                  <a:latin typeface="Verdana" pitchFamily="34" charset="0"/>
                </a:rPr>
                <a:t>-land</a:t>
              </a:r>
              <a:endParaRPr lang="en-GB" altLang="en-US" sz="2000" dirty="0">
                <a:solidFill>
                  <a:srgbClr val="FF9900"/>
                </a:solidFill>
                <a:latin typeface="Verdana" pitchFamily="34" charset="0"/>
              </a:endParaRPr>
            </a:p>
            <a:p>
              <a:pPr algn="ctr" eaLnBrk="1" hangingPunct="1">
                <a:spcBef>
                  <a:spcPct val="50000"/>
                </a:spcBef>
              </a:pPr>
              <a:endParaRPr lang="en-GB" altLang="en-US" sz="2000" dirty="0">
                <a:latin typeface="Verdana" pitchFamily="34" charset="0"/>
              </a:endParaRPr>
            </a:p>
            <a:p>
              <a:pPr algn="ctr" eaLnBrk="1" hangingPunct="1">
                <a:spcBef>
                  <a:spcPct val="50000"/>
                </a:spcBef>
              </a:pPr>
              <a:endParaRPr lang="en-GB" altLang="en-US" sz="2000" dirty="0">
                <a:latin typeface="Verdana" pitchFamily="34" charset="0"/>
              </a:endParaRPr>
            </a:p>
          </p:txBody>
        </p:sp>
        <p:grpSp>
          <p:nvGrpSpPr>
            <p:cNvPr id="40" name="Groupe 39"/>
            <p:cNvGrpSpPr/>
            <p:nvPr/>
          </p:nvGrpSpPr>
          <p:grpSpPr>
            <a:xfrm>
              <a:off x="0" y="980729"/>
              <a:ext cx="8375247" cy="2128376"/>
              <a:chOff x="0" y="980729"/>
              <a:chExt cx="8375247" cy="2128376"/>
            </a:xfrm>
          </p:grpSpPr>
          <p:sp>
            <p:nvSpPr>
              <p:cNvPr id="46082" name="Line 2"/>
              <p:cNvSpPr>
                <a:spLocks noChangeShapeType="1"/>
              </p:cNvSpPr>
              <p:nvPr/>
            </p:nvSpPr>
            <p:spPr bwMode="auto">
              <a:xfrm>
                <a:off x="812694" y="1488009"/>
                <a:ext cx="0" cy="0"/>
              </a:xfrm>
              <a:prstGeom prst="line">
                <a:avLst/>
              </a:prstGeom>
              <a:noFill/>
              <a:ln w="9525">
                <a:solidFill>
                  <a:schemeClr val="tx1"/>
                </a:solidFill>
                <a:round/>
                <a:headEnd/>
                <a:tailEnd/>
              </a:ln>
            </p:spPr>
            <p:txBody>
              <a:bodyPr wrap="none" anchor="ctr"/>
              <a:lstStyle/>
              <a:p>
                <a:endParaRPr lang="fr-BE"/>
              </a:p>
            </p:txBody>
          </p:sp>
          <p:sp>
            <p:nvSpPr>
              <p:cNvPr id="46086" name="Text Box 6"/>
              <p:cNvSpPr txBox="1">
                <a:spLocks noChangeArrowheads="1"/>
              </p:cNvSpPr>
              <p:nvPr/>
            </p:nvSpPr>
            <p:spPr bwMode="auto">
              <a:xfrm>
                <a:off x="623311" y="1412777"/>
                <a:ext cx="838691" cy="400110"/>
              </a:xfrm>
              <a:prstGeom prst="rect">
                <a:avLst/>
              </a:prstGeom>
              <a:noFill/>
              <a:ln w="9525">
                <a:noFill/>
                <a:miter lim="800000"/>
                <a:headEnd/>
                <a:tailEnd/>
              </a:ln>
            </p:spPr>
            <p:txBody>
              <a:bodyPr wrap="none">
                <a:spAutoFit/>
              </a:bodyPr>
              <a:lstStyle/>
              <a:p>
                <a:pPr eaLnBrk="1" hangingPunct="1"/>
                <a:r>
                  <a:rPr lang="en-GB" altLang="en-US" sz="2000" dirty="0">
                    <a:solidFill>
                      <a:schemeClr val="tx2"/>
                    </a:solidFill>
                    <a:latin typeface="Verdana" pitchFamily="34" charset="0"/>
                  </a:rPr>
                  <a:t>1987</a:t>
                </a:r>
                <a:endParaRPr lang="en-GB" altLang="en-US" sz="2400" dirty="0">
                  <a:solidFill>
                    <a:schemeClr val="tx2"/>
                  </a:solidFill>
                  <a:latin typeface="Verdana" pitchFamily="34" charset="0"/>
                </a:endParaRPr>
              </a:p>
            </p:txBody>
          </p:sp>
          <p:sp>
            <p:nvSpPr>
              <p:cNvPr id="29" name="Text Box 30"/>
              <p:cNvSpPr txBox="1">
                <a:spLocks noChangeArrowheads="1"/>
              </p:cNvSpPr>
              <p:nvPr/>
            </p:nvSpPr>
            <p:spPr bwMode="auto">
              <a:xfrm>
                <a:off x="6984707" y="1412776"/>
                <a:ext cx="838691" cy="400110"/>
              </a:xfrm>
              <a:prstGeom prst="rect">
                <a:avLst/>
              </a:prstGeom>
              <a:noFill/>
              <a:ln w="9525">
                <a:noFill/>
                <a:miter lim="800000"/>
                <a:headEnd/>
                <a:tailEnd/>
              </a:ln>
            </p:spPr>
            <p:txBody>
              <a:bodyPr wrap="none">
                <a:spAutoFit/>
              </a:bodyPr>
              <a:lstStyle/>
              <a:p>
                <a:pPr eaLnBrk="1" hangingPunct="1"/>
                <a:r>
                  <a:rPr lang="en-GB" altLang="en-US" sz="2000" dirty="0">
                    <a:solidFill>
                      <a:schemeClr val="tx2"/>
                    </a:solidFill>
                    <a:latin typeface="Verdana" pitchFamily="34" charset="0"/>
                  </a:rPr>
                  <a:t>2012</a:t>
                </a:r>
              </a:p>
            </p:txBody>
          </p:sp>
          <p:sp>
            <p:nvSpPr>
              <p:cNvPr id="46084" name="Line 4"/>
              <p:cNvSpPr>
                <a:spLocks noChangeShapeType="1"/>
              </p:cNvSpPr>
              <p:nvPr/>
            </p:nvSpPr>
            <p:spPr bwMode="auto">
              <a:xfrm>
                <a:off x="959981" y="1844824"/>
                <a:ext cx="0" cy="381000"/>
              </a:xfrm>
              <a:prstGeom prst="line">
                <a:avLst/>
              </a:prstGeom>
              <a:noFill/>
              <a:ln w="9525">
                <a:solidFill>
                  <a:schemeClr val="tx1"/>
                </a:solidFill>
                <a:round/>
                <a:headEnd/>
                <a:tailEnd/>
              </a:ln>
            </p:spPr>
            <p:txBody>
              <a:bodyPr wrap="none" anchor="ctr"/>
              <a:lstStyle/>
              <a:p>
                <a:endParaRPr lang="fr-BE"/>
              </a:p>
            </p:txBody>
          </p:sp>
          <p:sp>
            <p:nvSpPr>
              <p:cNvPr id="18" name="ZoneTexte 17"/>
              <p:cNvSpPr txBox="1"/>
              <p:nvPr/>
            </p:nvSpPr>
            <p:spPr>
              <a:xfrm>
                <a:off x="383993" y="1671192"/>
                <a:ext cx="492443" cy="461665"/>
              </a:xfrm>
              <a:prstGeom prst="rect">
                <a:avLst/>
              </a:prstGeom>
              <a:noFill/>
            </p:spPr>
            <p:txBody>
              <a:bodyPr wrap="none" rtlCol="0">
                <a:spAutoFit/>
              </a:bodyPr>
              <a:lstStyle/>
              <a:p>
                <a:r>
                  <a:rPr lang="fr-BE" dirty="0">
                    <a:solidFill>
                      <a:schemeClr val="tx2"/>
                    </a:solidFill>
                  </a:rPr>
                  <a:t>…</a:t>
                </a:r>
              </a:p>
            </p:txBody>
          </p:sp>
          <p:sp>
            <p:nvSpPr>
              <p:cNvPr id="17" name="Text Box 10"/>
              <p:cNvSpPr txBox="1">
                <a:spLocks noChangeArrowheads="1"/>
              </p:cNvSpPr>
              <p:nvPr/>
            </p:nvSpPr>
            <p:spPr bwMode="auto">
              <a:xfrm>
                <a:off x="2159281" y="2401219"/>
                <a:ext cx="2111960" cy="707886"/>
              </a:xfrm>
              <a:prstGeom prst="rect">
                <a:avLst/>
              </a:prstGeom>
              <a:noFill/>
              <a:ln w="9525">
                <a:noFill/>
                <a:miter lim="800000"/>
                <a:headEnd/>
                <a:tailEnd/>
              </a:ln>
            </p:spPr>
            <p:txBody>
              <a:bodyPr wrap="square">
                <a:spAutoFit/>
              </a:bodyPr>
              <a:lstStyle/>
              <a:p>
                <a:pPr algn="ctr" eaLnBrk="1" hangingPunct="1">
                  <a:spcBef>
                    <a:spcPct val="50000"/>
                  </a:spcBef>
                </a:pPr>
                <a:r>
                  <a:rPr lang="en-GB" altLang="en-US" sz="2000" b="1" dirty="0" err="1">
                    <a:solidFill>
                      <a:srgbClr val="FF9900"/>
                    </a:solidFill>
                    <a:latin typeface="Verdana" pitchFamily="34" charset="0"/>
                  </a:rPr>
                  <a:t>Conférence</a:t>
                </a:r>
                <a:r>
                  <a:rPr lang="en-GB" altLang="en-US" sz="2000" b="1" dirty="0">
                    <a:solidFill>
                      <a:srgbClr val="FF9900"/>
                    </a:solidFill>
                    <a:latin typeface="Verdana" pitchFamily="34" charset="0"/>
                  </a:rPr>
                  <a:t> de RIO</a:t>
                </a:r>
                <a:endParaRPr lang="en-GB" altLang="en-US" sz="2000" dirty="0">
                  <a:latin typeface="Verdana" pitchFamily="34" charset="0"/>
                </a:endParaRPr>
              </a:p>
            </p:txBody>
          </p:sp>
          <p:sp>
            <p:nvSpPr>
              <p:cNvPr id="19" name="Line 4"/>
              <p:cNvSpPr>
                <a:spLocks noChangeShapeType="1"/>
              </p:cNvSpPr>
              <p:nvPr/>
            </p:nvSpPr>
            <p:spPr bwMode="auto">
              <a:xfrm>
                <a:off x="2735271" y="1844824"/>
                <a:ext cx="0" cy="381000"/>
              </a:xfrm>
              <a:prstGeom prst="line">
                <a:avLst/>
              </a:prstGeom>
              <a:noFill/>
              <a:ln w="9525">
                <a:solidFill>
                  <a:schemeClr val="tx1"/>
                </a:solidFill>
                <a:round/>
                <a:headEnd/>
                <a:tailEnd/>
              </a:ln>
            </p:spPr>
            <p:txBody>
              <a:bodyPr wrap="none" anchor="ctr"/>
              <a:lstStyle/>
              <a:p>
                <a:endParaRPr lang="fr-BE"/>
              </a:p>
            </p:txBody>
          </p:sp>
          <p:sp>
            <p:nvSpPr>
              <p:cNvPr id="20" name="Text Box 6"/>
              <p:cNvSpPr txBox="1">
                <a:spLocks noChangeArrowheads="1"/>
              </p:cNvSpPr>
              <p:nvPr/>
            </p:nvSpPr>
            <p:spPr bwMode="auto">
              <a:xfrm>
                <a:off x="2015961" y="1412776"/>
                <a:ext cx="838691" cy="400110"/>
              </a:xfrm>
              <a:prstGeom prst="rect">
                <a:avLst/>
              </a:prstGeom>
              <a:noFill/>
              <a:ln w="9525">
                <a:noFill/>
                <a:miter lim="800000"/>
                <a:headEnd/>
                <a:tailEnd/>
              </a:ln>
            </p:spPr>
            <p:txBody>
              <a:bodyPr wrap="none">
                <a:spAutoFit/>
              </a:bodyPr>
              <a:lstStyle/>
              <a:p>
                <a:pPr eaLnBrk="1" hangingPunct="1"/>
                <a:r>
                  <a:rPr lang="en-GB" altLang="en-US" sz="2000" dirty="0">
                    <a:solidFill>
                      <a:schemeClr val="tx2"/>
                    </a:solidFill>
                    <a:latin typeface="Verdana" pitchFamily="34" charset="0"/>
                  </a:rPr>
                  <a:t>1992</a:t>
                </a:r>
                <a:endParaRPr lang="en-GB" altLang="en-US" sz="2400" dirty="0">
                  <a:solidFill>
                    <a:schemeClr val="tx2"/>
                  </a:solidFill>
                  <a:latin typeface="Verdana" pitchFamily="34" charset="0"/>
                </a:endParaRPr>
              </a:p>
            </p:txBody>
          </p:sp>
          <p:sp>
            <p:nvSpPr>
              <p:cNvPr id="44" name="Line 3"/>
              <p:cNvSpPr>
                <a:spLocks noChangeShapeType="1"/>
              </p:cNvSpPr>
              <p:nvPr/>
            </p:nvSpPr>
            <p:spPr bwMode="auto">
              <a:xfrm flipV="1">
                <a:off x="575988" y="1988840"/>
                <a:ext cx="7583855" cy="0"/>
              </a:xfrm>
              <a:prstGeom prst="line">
                <a:avLst/>
              </a:prstGeom>
              <a:noFill/>
              <a:ln w="25400">
                <a:solidFill>
                  <a:schemeClr val="tx2"/>
                </a:solidFill>
                <a:round/>
                <a:headEnd/>
                <a:tailEnd type="triangle" w="med" len="med"/>
              </a:ln>
            </p:spPr>
            <p:txBody>
              <a:bodyPr wrap="none" anchor="ctr"/>
              <a:lstStyle/>
              <a:p>
                <a:endParaRPr lang="fr-BE"/>
              </a:p>
            </p:txBody>
          </p:sp>
          <p:sp>
            <p:nvSpPr>
              <p:cNvPr id="45" name="ZoneTexte 44"/>
              <p:cNvSpPr txBox="1"/>
              <p:nvPr/>
            </p:nvSpPr>
            <p:spPr>
              <a:xfrm>
                <a:off x="0" y="980729"/>
                <a:ext cx="3182281" cy="461665"/>
              </a:xfrm>
              <a:prstGeom prst="rect">
                <a:avLst/>
              </a:prstGeom>
              <a:noFill/>
            </p:spPr>
            <p:txBody>
              <a:bodyPr wrap="none" rtlCol="0">
                <a:spAutoFit/>
              </a:bodyPr>
              <a:lstStyle/>
              <a:p>
                <a:r>
                  <a:rPr lang="fr-BE" b="1" i="1" dirty="0">
                    <a:solidFill>
                      <a:schemeClr val="tx2">
                        <a:lumMod val="50000"/>
                      </a:schemeClr>
                    </a:solidFill>
                  </a:rPr>
                  <a:t>Développement durable</a:t>
                </a:r>
              </a:p>
            </p:txBody>
          </p:sp>
          <p:sp>
            <p:nvSpPr>
              <p:cNvPr id="30" name="Text Box 31"/>
              <p:cNvSpPr txBox="1">
                <a:spLocks noChangeArrowheads="1"/>
              </p:cNvSpPr>
              <p:nvPr/>
            </p:nvSpPr>
            <p:spPr bwMode="auto">
              <a:xfrm>
                <a:off x="6743278" y="2420888"/>
                <a:ext cx="1631969" cy="400110"/>
              </a:xfrm>
              <a:prstGeom prst="rect">
                <a:avLst/>
              </a:prstGeom>
              <a:noFill/>
              <a:ln w="9525">
                <a:noFill/>
                <a:miter lim="800000"/>
                <a:headEnd/>
                <a:tailEnd/>
              </a:ln>
            </p:spPr>
            <p:txBody>
              <a:bodyPr wrap="square">
                <a:spAutoFit/>
              </a:bodyPr>
              <a:lstStyle/>
              <a:p>
                <a:pPr eaLnBrk="1" hangingPunct="1">
                  <a:spcBef>
                    <a:spcPct val="50000"/>
                  </a:spcBef>
                </a:pPr>
                <a:r>
                  <a:rPr lang="en-GB" altLang="en-US" sz="2000" b="1" dirty="0">
                    <a:solidFill>
                      <a:srgbClr val="FF9900"/>
                    </a:solidFill>
                    <a:latin typeface="Verdana" pitchFamily="34" charset="0"/>
                  </a:rPr>
                  <a:t>RIO+20</a:t>
                </a:r>
                <a:endParaRPr lang="en-GB" altLang="en-US" sz="2000" dirty="0">
                  <a:solidFill>
                    <a:srgbClr val="FF9900"/>
                  </a:solidFill>
                  <a:latin typeface="Verdana" pitchFamily="34" charset="0"/>
                </a:endParaRPr>
              </a:p>
            </p:txBody>
          </p:sp>
          <p:sp>
            <p:nvSpPr>
              <p:cNvPr id="31" name="Line 29"/>
              <p:cNvSpPr>
                <a:spLocks noChangeShapeType="1"/>
              </p:cNvSpPr>
              <p:nvPr/>
            </p:nvSpPr>
            <p:spPr bwMode="auto">
              <a:xfrm>
                <a:off x="7391350" y="1844824"/>
                <a:ext cx="0" cy="381000"/>
              </a:xfrm>
              <a:prstGeom prst="line">
                <a:avLst/>
              </a:prstGeom>
              <a:noFill/>
              <a:ln w="9525">
                <a:solidFill>
                  <a:schemeClr val="tx1"/>
                </a:solidFill>
                <a:round/>
                <a:headEnd/>
                <a:tailEnd/>
              </a:ln>
            </p:spPr>
            <p:txBody>
              <a:bodyPr wrap="none" anchor="ctr"/>
              <a:lstStyle/>
              <a:p>
                <a:endParaRPr lang="fr-BE" sz="1200"/>
              </a:p>
            </p:txBody>
          </p:sp>
        </p:grpSp>
      </p:grpSp>
      <p:sp>
        <p:nvSpPr>
          <p:cNvPr id="10" name="Text Box 6"/>
          <p:cNvSpPr txBox="1">
            <a:spLocks noChangeArrowheads="1"/>
          </p:cNvSpPr>
          <p:nvPr/>
        </p:nvSpPr>
        <p:spPr bwMode="auto">
          <a:xfrm>
            <a:off x="10223128" y="1124744"/>
            <a:ext cx="915635" cy="400110"/>
          </a:xfrm>
          <a:prstGeom prst="rect">
            <a:avLst/>
          </a:prstGeom>
          <a:noFill/>
          <a:ln w="9525">
            <a:noFill/>
            <a:miter lim="800000"/>
            <a:headEnd/>
            <a:tailEnd/>
          </a:ln>
        </p:spPr>
        <p:txBody>
          <a:bodyPr wrap="none">
            <a:spAutoFit/>
          </a:bodyPr>
          <a:lstStyle/>
          <a:p>
            <a:pPr eaLnBrk="1" hangingPunct="1"/>
            <a:r>
              <a:rPr lang="en-GB" altLang="en-US" sz="2000" b="1" dirty="0">
                <a:solidFill>
                  <a:schemeClr val="tx2"/>
                </a:solidFill>
                <a:latin typeface="Verdana" pitchFamily="34" charset="0"/>
              </a:rPr>
              <a:t>2015</a:t>
            </a:r>
            <a:endParaRPr lang="en-GB" altLang="en-US" sz="2400" b="1" dirty="0">
              <a:solidFill>
                <a:schemeClr val="tx2"/>
              </a:solidFill>
              <a:latin typeface="Verdana" pitchFamily="34" charset="0"/>
            </a:endParaRPr>
          </a:p>
        </p:txBody>
      </p:sp>
      <p:sp>
        <p:nvSpPr>
          <p:cNvPr id="12" name="Text Box 5"/>
          <p:cNvSpPr txBox="1">
            <a:spLocks noChangeArrowheads="1"/>
          </p:cNvSpPr>
          <p:nvPr/>
        </p:nvSpPr>
        <p:spPr bwMode="auto">
          <a:xfrm>
            <a:off x="9791904" y="1772816"/>
            <a:ext cx="2207958" cy="3631763"/>
          </a:xfrm>
          <a:prstGeom prst="rect">
            <a:avLst/>
          </a:prstGeom>
          <a:solidFill>
            <a:srgbClr val="1EB8B4"/>
          </a:solidFill>
          <a:ln w="9525">
            <a:noFill/>
            <a:miter lim="800000"/>
            <a:headEnd/>
            <a:tailEnd/>
          </a:ln>
        </p:spPr>
        <p:txBody>
          <a:bodyPr wrap="square">
            <a:spAutoFit/>
          </a:bodyPr>
          <a:lstStyle/>
          <a:p>
            <a:pPr algn="ctr" eaLnBrk="1" hangingPunct="1">
              <a:spcBef>
                <a:spcPct val="50000"/>
              </a:spcBef>
            </a:pPr>
            <a:r>
              <a:rPr lang="en-GB" altLang="en-US" sz="2000" b="1" dirty="0">
                <a:solidFill>
                  <a:schemeClr val="bg1"/>
                </a:solidFill>
                <a:latin typeface="Verdana" pitchFamily="34" charset="0"/>
              </a:rPr>
              <a:t>SOMMET </a:t>
            </a:r>
          </a:p>
          <a:p>
            <a:pPr algn="ctr" eaLnBrk="1" hangingPunct="1">
              <a:spcBef>
                <a:spcPct val="50000"/>
              </a:spcBef>
            </a:pPr>
            <a:r>
              <a:rPr lang="en-GB" altLang="en-US" sz="2000" b="1" dirty="0">
                <a:solidFill>
                  <a:schemeClr val="bg1"/>
                </a:solidFill>
                <a:latin typeface="Verdana" pitchFamily="34" charset="0"/>
              </a:rPr>
              <a:t>DES NU </a:t>
            </a:r>
          </a:p>
          <a:p>
            <a:pPr algn="ctr" eaLnBrk="1" hangingPunct="1">
              <a:spcBef>
                <a:spcPct val="50000"/>
              </a:spcBef>
            </a:pPr>
            <a:r>
              <a:rPr lang="en-GB" altLang="en-US" sz="2000" b="1" dirty="0">
                <a:solidFill>
                  <a:schemeClr val="bg1"/>
                </a:solidFill>
                <a:latin typeface="Verdana" pitchFamily="34" charset="0"/>
              </a:rPr>
              <a:t>SUR</a:t>
            </a:r>
          </a:p>
          <a:p>
            <a:pPr algn="ctr" eaLnBrk="1" hangingPunct="1">
              <a:spcBef>
                <a:spcPct val="50000"/>
              </a:spcBef>
            </a:pPr>
            <a:r>
              <a:rPr lang="en-GB" altLang="en-US" sz="2000" b="1" dirty="0">
                <a:solidFill>
                  <a:schemeClr val="bg1"/>
                </a:solidFill>
                <a:latin typeface="Verdana" pitchFamily="34" charset="0"/>
              </a:rPr>
              <a:t>LE DD</a:t>
            </a:r>
          </a:p>
          <a:p>
            <a:pPr algn="ctr" eaLnBrk="1" hangingPunct="1">
              <a:spcBef>
                <a:spcPct val="50000"/>
              </a:spcBef>
            </a:pPr>
            <a:endParaRPr lang="en-GB" altLang="en-US" sz="2000" b="1" dirty="0">
              <a:solidFill>
                <a:schemeClr val="bg1"/>
              </a:solidFill>
              <a:latin typeface="Verdana" pitchFamily="34" charset="0"/>
            </a:endParaRPr>
          </a:p>
          <a:p>
            <a:pPr algn="ctr" eaLnBrk="1" hangingPunct="1">
              <a:spcBef>
                <a:spcPct val="50000"/>
              </a:spcBef>
            </a:pPr>
            <a:endParaRPr lang="en-GB" altLang="en-US" sz="2000" b="1" dirty="0">
              <a:solidFill>
                <a:schemeClr val="bg1"/>
              </a:solidFill>
              <a:latin typeface="Verdana" pitchFamily="34" charset="0"/>
            </a:endParaRPr>
          </a:p>
          <a:p>
            <a:pPr algn="ctr" eaLnBrk="1" hangingPunct="1">
              <a:spcBef>
                <a:spcPct val="50000"/>
              </a:spcBef>
            </a:pPr>
            <a:endParaRPr lang="en-GB" altLang="en-US" sz="2000" b="1" dirty="0">
              <a:solidFill>
                <a:schemeClr val="bg1"/>
              </a:solidFill>
              <a:latin typeface="Verdana" pitchFamily="34" charset="0"/>
            </a:endParaRPr>
          </a:p>
          <a:p>
            <a:pPr algn="ctr" eaLnBrk="1" hangingPunct="1">
              <a:spcBef>
                <a:spcPct val="50000"/>
              </a:spcBef>
            </a:pPr>
            <a:endParaRPr lang="en-GB" altLang="en-US" sz="2000" b="1" dirty="0">
              <a:solidFill>
                <a:schemeClr val="bg1"/>
              </a:solidFill>
              <a:latin typeface="Verdana" pitchFamily="34" charset="0"/>
            </a:endParaRPr>
          </a:p>
        </p:txBody>
      </p:sp>
      <p:cxnSp>
        <p:nvCxnSpPr>
          <p:cNvPr id="28" name="Connecteur droit avec flèche 27"/>
          <p:cNvCxnSpPr/>
          <p:nvPr/>
        </p:nvCxnSpPr>
        <p:spPr bwMode="auto">
          <a:xfrm flipV="1">
            <a:off x="8399462" y="3356992"/>
            <a:ext cx="1247677" cy="1368152"/>
          </a:xfrm>
          <a:prstGeom prst="straightConnector1">
            <a:avLst/>
          </a:prstGeom>
          <a:noFill/>
          <a:ln w="101600">
            <a:solidFill>
              <a:srgbClr val="1EB8B4"/>
            </a:solidFill>
            <a:prstDash val="solid"/>
            <a:round/>
            <a:headEnd/>
            <a:tailEnd type="triangle" w="med" len="med"/>
          </a:ln>
        </p:spPr>
      </p:cxnSp>
      <p:pic>
        <p:nvPicPr>
          <p:cNvPr id="32" name="Image 31" descr="NU.png"/>
          <p:cNvPicPr>
            <a:picLocks noChangeAspect="1"/>
          </p:cNvPicPr>
          <p:nvPr/>
        </p:nvPicPr>
        <p:blipFill>
          <a:blip r:embed="rId3"/>
          <a:stretch>
            <a:fillRect/>
          </a:stretch>
        </p:blipFill>
        <p:spPr>
          <a:xfrm>
            <a:off x="10343678" y="3933056"/>
            <a:ext cx="1207021" cy="1207021"/>
          </a:xfrm>
          <a:prstGeom prst="rect">
            <a:avLst/>
          </a:prstGeom>
        </p:spPr>
      </p:pic>
      <p:cxnSp>
        <p:nvCxnSpPr>
          <p:cNvPr id="33" name="Connecteur droit avec flèche 32"/>
          <p:cNvCxnSpPr/>
          <p:nvPr/>
        </p:nvCxnSpPr>
        <p:spPr bwMode="auto">
          <a:xfrm>
            <a:off x="8543478" y="2060848"/>
            <a:ext cx="1152128" cy="1152128"/>
          </a:xfrm>
          <a:prstGeom prst="straightConnector1">
            <a:avLst/>
          </a:prstGeom>
          <a:noFill/>
          <a:ln w="101600">
            <a:solidFill>
              <a:srgbClr val="1EB8B4"/>
            </a:solidFill>
            <a:prstDash val="solid"/>
            <a:round/>
            <a:headEnd/>
            <a:tailEnd type="triangle" w="med" len="med"/>
          </a:ln>
        </p:spPr>
      </p:cxnSp>
      <p:cxnSp>
        <p:nvCxnSpPr>
          <p:cNvPr id="38" name="Connecteur droit avec flèche 37"/>
          <p:cNvCxnSpPr/>
          <p:nvPr/>
        </p:nvCxnSpPr>
        <p:spPr>
          <a:xfrm>
            <a:off x="8039422" y="4581128"/>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ZoneTexte 38"/>
          <p:cNvSpPr txBox="1"/>
          <p:nvPr/>
        </p:nvSpPr>
        <p:spPr>
          <a:xfrm>
            <a:off x="7391350" y="5301208"/>
            <a:ext cx="2053767" cy="461665"/>
          </a:xfrm>
          <a:prstGeom prst="rect">
            <a:avLst/>
          </a:prstGeom>
          <a:noFill/>
        </p:spPr>
        <p:txBody>
          <a:bodyPr wrap="none" rtlCol="0">
            <a:spAutoFit/>
          </a:bodyPr>
          <a:lstStyle/>
          <a:p>
            <a:r>
              <a:rPr lang="fr-BE" dirty="0"/>
              <a:t>Échéance 2015</a:t>
            </a:r>
          </a:p>
        </p:txBody>
      </p:sp>
      <p:sp>
        <p:nvSpPr>
          <p:cNvPr id="48" name="Ellipse 47"/>
          <p:cNvSpPr/>
          <p:nvPr/>
        </p:nvSpPr>
        <p:spPr>
          <a:xfrm>
            <a:off x="6671270" y="1353312"/>
            <a:ext cx="720080" cy="3947896"/>
          </a:xfrm>
          <a:prstGeom prst="ellipse">
            <a:avLst/>
          </a:prstGeom>
          <a:gradFill flip="none" rotWithShape="1">
            <a:gsLst>
              <a:gs pos="0">
                <a:srgbClr val="1EB8B4">
                  <a:tint val="66000"/>
                  <a:satMod val="160000"/>
                </a:srgbClr>
              </a:gs>
              <a:gs pos="50000">
                <a:srgbClr val="1EB8B4">
                  <a:tint val="44500"/>
                  <a:satMod val="160000"/>
                </a:srgbClr>
              </a:gs>
              <a:gs pos="100000">
                <a:srgbClr val="1EB8B4">
                  <a:tint val="23500"/>
                  <a:satMod val="160000"/>
                </a:srgb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5" name="Ellipse 34">
            <a:extLst>
              <a:ext uri="{FF2B5EF4-FFF2-40B4-BE49-F238E27FC236}">
                <a16:creationId xmlns:a16="http://schemas.microsoft.com/office/drawing/2014/main" id="{5CEC123F-D148-42D5-899F-4932EBCA200F}"/>
              </a:ext>
            </a:extLst>
          </p:cNvPr>
          <p:cNvSpPr/>
          <p:nvPr/>
        </p:nvSpPr>
        <p:spPr>
          <a:xfrm>
            <a:off x="6683415" y="1324799"/>
            <a:ext cx="720080" cy="1275320"/>
          </a:xfrm>
          <a:prstGeom prst="ellipse">
            <a:avLst/>
          </a:prstGeom>
          <a:gradFill flip="none" rotWithShape="1">
            <a:gsLst>
              <a:gs pos="0">
                <a:srgbClr val="1EB8B4">
                  <a:tint val="66000"/>
                  <a:satMod val="160000"/>
                </a:srgbClr>
              </a:gs>
              <a:gs pos="50000">
                <a:srgbClr val="1EB8B4">
                  <a:tint val="44500"/>
                  <a:satMod val="160000"/>
                </a:srgbClr>
              </a:gs>
              <a:gs pos="100000">
                <a:srgbClr val="1EB8B4">
                  <a:tint val="23500"/>
                  <a:satMod val="160000"/>
                </a:srgb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heckerboard(across)">
                                      <p:cBhvr>
                                        <p:cTn id="17" dur="500"/>
                                        <p:tgtEl>
                                          <p:spTgt spid="3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heckerboard(across)">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2" nodeType="clickEffect">
                                  <p:stCondLst>
                                    <p:cond delay="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checkerboard(across)">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heckerboard(across)">
                                      <p:cBhvr>
                                        <p:cTn id="43" dur="500"/>
                                        <p:tgtEl>
                                          <p:spTgt spid="10"/>
                                        </p:tgtEl>
                                      </p:cBhvr>
                                    </p:animEffect>
                                  </p:childTnLst>
                                </p:cTn>
                              </p:par>
                              <p:par>
                                <p:cTn id="44" presetID="5" presetClass="entr" presetSubtype="1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heckerboard(across)">
                                      <p:cBhvr>
                                        <p:cTn id="46" dur="500"/>
                                        <p:tgtEl>
                                          <p:spTgt spid="32"/>
                                        </p:tgtEl>
                                      </p:cBhvr>
                                    </p:animEffect>
                                  </p:childTnLst>
                                </p:cTn>
                              </p:par>
                              <p:par>
                                <p:cTn id="47" presetID="5" presetClass="entr" presetSubtype="1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heckerboard(across)">
                                      <p:cBhvr>
                                        <p:cTn id="49" dur="500"/>
                                        <p:tgtEl>
                                          <p:spTgt spid="33"/>
                                        </p:tgtEl>
                                      </p:cBhvr>
                                    </p:animEffect>
                                  </p:childTnLst>
                                </p:cTn>
                              </p:par>
                              <p:par>
                                <p:cTn id="50" presetID="5" presetClass="entr" presetSubtype="1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heckerboard(across)">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39" grpId="0"/>
      <p:bldP spid="48" grpId="0" animBg="1"/>
      <p:bldP spid="35" grpId="1" animBg="1"/>
      <p:bldP spid="35"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6005" t="8621" r="4919" b="16371"/>
          <a:stretch>
            <a:fillRect/>
          </a:stretch>
        </p:blipFill>
        <p:spPr bwMode="auto">
          <a:xfrm>
            <a:off x="815307" y="1268761"/>
            <a:ext cx="10078453" cy="4500399"/>
          </a:xfrm>
          <a:prstGeom prst="rect">
            <a:avLst/>
          </a:prstGeom>
          <a:noFill/>
          <a:ln w="9525">
            <a:noFill/>
            <a:miter lim="800000"/>
            <a:headEnd/>
            <a:tailEnd/>
          </a:ln>
        </p:spPr>
      </p:pic>
      <p:sp>
        <p:nvSpPr>
          <p:cNvPr id="3" name="Titre 2"/>
          <p:cNvSpPr>
            <a:spLocks noGrp="1"/>
          </p:cNvSpPr>
          <p:nvPr>
            <p:ph type="title"/>
          </p:nvPr>
        </p:nvSpPr>
        <p:spPr>
          <a:xfrm>
            <a:off x="738813" y="44624"/>
            <a:ext cx="10489461" cy="1143000"/>
          </a:xfrm>
        </p:spPr>
        <p:txBody>
          <a:bodyPr/>
          <a:lstStyle/>
          <a:p>
            <a:r>
              <a:rPr lang="fr-FR" dirty="0"/>
              <a:t>17 ODD</a:t>
            </a:r>
          </a:p>
        </p:txBody>
      </p:sp>
      <p:sp>
        <p:nvSpPr>
          <p:cNvPr id="4" name="Ellipse 3"/>
          <p:cNvSpPr/>
          <p:nvPr/>
        </p:nvSpPr>
        <p:spPr bwMode="auto">
          <a:xfrm>
            <a:off x="8111168" y="3284984"/>
            <a:ext cx="3839500" cy="2880000"/>
          </a:xfrm>
          <a:prstGeom prst="ellipse">
            <a:avLst/>
          </a:prstGeom>
          <a:solidFill>
            <a:srgbClr val="FFCC00"/>
          </a:solidFill>
          <a:ln w="9525" cap="flat" cmpd="sng" algn="ctr">
            <a:solidFill>
              <a:srgbClr val="FFCC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fr-FR" dirty="0">
              <a:solidFill>
                <a:srgbClr val="FFFFFF"/>
              </a:solidFill>
            </a:endParaRPr>
          </a:p>
          <a:p>
            <a:pPr algn="ctr"/>
            <a:endParaRPr lang="fr-FR" dirty="0">
              <a:solidFill>
                <a:srgbClr val="FFFFFF"/>
              </a:solidFill>
            </a:endParaRPr>
          </a:p>
          <a:p>
            <a:pPr algn="ctr"/>
            <a:r>
              <a:rPr lang="fr-FR" dirty="0">
                <a:solidFill>
                  <a:srgbClr val="FFFFFF"/>
                </a:solidFill>
                <a:latin typeface="+mn-lt"/>
              </a:rPr>
              <a:t>PAIX</a:t>
            </a:r>
          </a:p>
        </p:txBody>
      </p:sp>
      <p:sp>
        <p:nvSpPr>
          <p:cNvPr id="5" name="Ellipse 4"/>
          <p:cNvSpPr/>
          <p:nvPr/>
        </p:nvSpPr>
        <p:spPr bwMode="auto">
          <a:xfrm>
            <a:off x="4079245" y="3285304"/>
            <a:ext cx="3839500" cy="2880000"/>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FFFFFF"/>
              </a:solidFill>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endParaRPr lang="fr-FR" dirty="0">
              <a:solidFill>
                <a:srgbClr val="FFFFFF"/>
              </a:solidFill>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mn-lt"/>
              </a:rPr>
              <a:t>PARTENARIAT</a:t>
            </a:r>
          </a:p>
        </p:txBody>
      </p:sp>
      <p:sp>
        <p:nvSpPr>
          <p:cNvPr id="6" name="Ellipse 5"/>
          <p:cNvSpPr/>
          <p:nvPr/>
        </p:nvSpPr>
        <p:spPr bwMode="auto">
          <a:xfrm>
            <a:off x="0" y="3284984"/>
            <a:ext cx="3839500" cy="2880000"/>
          </a:xfrm>
          <a:prstGeom prst="ellipse">
            <a:avLst/>
          </a:prstGeom>
          <a:solidFill>
            <a:srgbClr val="FF6600"/>
          </a:solidFill>
          <a:ln w="9525" cap="flat" cmpd="sng" algn="ctr">
            <a:solidFill>
              <a:srgbClr val="FF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fr-FR" dirty="0">
              <a:solidFill>
                <a:srgbClr val="FFFFFF"/>
              </a:solidFill>
            </a:endParaRPr>
          </a:p>
          <a:p>
            <a:pPr algn="ctr"/>
            <a:endParaRPr lang="fr-FR" dirty="0">
              <a:solidFill>
                <a:srgbClr val="FFFFFF"/>
              </a:solidFill>
            </a:endParaRPr>
          </a:p>
          <a:p>
            <a:pPr algn="ctr"/>
            <a:r>
              <a:rPr lang="fr-FR" dirty="0">
                <a:solidFill>
                  <a:srgbClr val="FFFFFF"/>
                </a:solidFill>
                <a:latin typeface="+mn-lt"/>
              </a:rPr>
              <a:t>PROSPÉRITÉ</a:t>
            </a:r>
          </a:p>
        </p:txBody>
      </p:sp>
      <p:sp>
        <p:nvSpPr>
          <p:cNvPr id="7" name="Ellipse 6"/>
          <p:cNvSpPr/>
          <p:nvPr/>
        </p:nvSpPr>
        <p:spPr bwMode="auto">
          <a:xfrm>
            <a:off x="2159282" y="620688"/>
            <a:ext cx="3839500" cy="2880000"/>
          </a:xfrm>
          <a:prstGeom prst="ellipse">
            <a:avLst/>
          </a:prstGeom>
          <a:solidFill>
            <a:srgbClr val="C20A2D"/>
          </a:solidFill>
          <a:ln w="9525" cap="flat" cmpd="sng" algn="ctr">
            <a:solidFill>
              <a:srgbClr val="C20A2D"/>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fr-FR" sz="1800" dirty="0">
              <a:solidFill>
                <a:srgbClr val="FFFFFF"/>
              </a:solidFill>
              <a:latin typeface="+mn-lt"/>
            </a:endParaRPr>
          </a:p>
          <a:p>
            <a:pPr algn="ctr"/>
            <a:endParaRPr lang="fr-FR" sz="1800" dirty="0">
              <a:solidFill>
                <a:srgbClr val="FFFFFF"/>
              </a:solidFill>
              <a:latin typeface="+mn-lt"/>
            </a:endParaRPr>
          </a:p>
          <a:p>
            <a:pPr algn="ctr"/>
            <a:r>
              <a:rPr lang="fr-FR" dirty="0">
                <a:solidFill>
                  <a:srgbClr val="FFFFFF"/>
                </a:solidFill>
                <a:latin typeface="+mn-lt"/>
              </a:rPr>
              <a:t>PERSONNE </a:t>
            </a:r>
          </a:p>
          <a:p>
            <a:pPr algn="ctr"/>
            <a:r>
              <a:rPr lang="fr-FR" dirty="0">
                <a:solidFill>
                  <a:srgbClr val="FFFFFF"/>
                </a:solidFill>
                <a:latin typeface="+mn-lt"/>
              </a:rPr>
              <a:t>(HUMANITÉ)</a:t>
            </a:r>
          </a:p>
        </p:txBody>
      </p:sp>
      <p:sp>
        <p:nvSpPr>
          <p:cNvPr id="8" name="Ellipse 7"/>
          <p:cNvSpPr/>
          <p:nvPr/>
        </p:nvSpPr>
        <p:spPr bwMode="auto">
          <a:xfrm>
            <a:off x="6095633" y="765024"/>
            <a:ext cx="3839500" cy="2880000"/>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FFFFFF"/>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endParaRPr lang="fr-FR" dirty="0">
              <a:solidFill>
                <a:srgbClr val="FFFFFF"/>
              </a:solidFill>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FF"/>
                </a:solidFill>
                <a:effectLst/>
                <a:latin typeface="+mj-lt"/>
              </a:rPr>
              <a:t>PLANÈTE</a:t>
            </a:r>
          </a:p>
        </p:txBody>
      </p:sp>
      <p:sp>
        <p:nvSpPr>
          <p:cNvPr id="9" name="Rectangle 8"/>
          <p:cNvSpPr/>
          <p:nvPr/>
        </p:nvSpPr>
        <p:spPr bwMode="auto">
          <a:xfrm rot="20493657">
            <a:off x="29074" y="2470520"/>
            <a:ext cx="12305731" cy="16361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3600" b="1" i="0" u="none" strike="noStrike" cap="none" normalizeH="0" baseline="0" dirty="0">
              <a:ln>
                <a:noFill/>
              </a:ln>
              <a:solidFill>
                <a:schemeClr val="tx1"/>
              </a:solidFill>
              <a:effectLst/>
              <a:latin typeface="Times New Roman" pitchFamily="8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a:ln>
                  <a:noFill/>
                </a:ln>
                <a:solidFill>
                  <a:schemeClr val="tx1"/>
                </a:solidFill>
                <a:effectLst/>
                <a:latin typeface="Times New Roman" pitchFamily="84" charset="0"/>
              </a:rPr>
              <a:t>Programme des Nations unies à l’horizon 2030</a:t>
            </a:r>
          </a:p>
        </p:txBody>
      </p:sp>
      <p:sp>
        <p:nvSpPr>
          <p:cNvPr id="10" name="Rectangle 9">
            <a:extLst>
              <a:ext uri="{FF2B5EF4-FFF2-40B4-BE49-F238E27FC236}">
                <a16:creationId xmlns:a16="http://schemas.microsoft.com/office/drawing/2014/main" id="{E57F4024-D795-44FF-8FE9-13425C5907CA}"/>
              </a:ext>
            </a:extLst>
          </p:cNvPr>
          <p:cNvSpPr/>
          <p:nvPr/>
        </p:nvSpPr>
        <p:spPr>
          <a:xfrm>
            <a:off x="2854846" y="2420888"/>
            <a:ext cx="2592288" cy="3589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fr-BE" b="1" dirty="0">
                <a:solidFill>
                  <a:schemeClr val="tx1"/>
                </a:solidFill>
              </a:rPr>
              <a:t>Cibles (par ODD)</a:t>
            </a:r>
          </a:p>
          <a:p>
            <a:r>
              <a:rPr lang="fr-BE" dirty="0">
                <a:solidFill>
                  <a:schemeClr val="tx1"/>
                </a:solidFill>
              </a:rPr>
              <a:t>1.1 ….</a:t>
            </a:r>
          </a:p>
          <a:p>
            <a:r>
              <a:rPr lang="fr-BE" dirty="0">
                <a:solidFill>
                  <a:schemeClr val="tx1"/>
                </a:solidFill>
              </a:rPr>
              <a:t>1.2 ….</a:t>
            </a:r>
          </a:p>
          <a:p>
            <a:r>
              <a:rPr lang="fr-BE" dirty="0">
                <a:solidFill>
                  <a:schemeClr val="tx1"/>
                </a:solidFill>
              </a:rPr>
              <a:t>.</a:t>
            </a:r>
          </a:p>
          <a:p>
            <a:r>
              <a:rPr lang="fr-BE" dirty="0">
                <a:solidFill>
                  <a:schemeClr val="tx1"/>
                </a:solidFill>
              </a:rPr>
              <a:t>.</a:t>
            </a:r>
          </a:p>
          <a:p>
            <a:r>
              <a:rPr lang="fr-BE" dirty="0">
                <a:solidFill>
                  <a:schemeClr val="tx1"/>
                </a:solidFill>
              </a:rPr>
              <a:t>.</a:t>
            </a:r>
          </a:p>
          <a:p>
            <a:r>
              <a:rPr lang="fr-BE" dirty="0">
                <a:solidFill>
                  <a:schemeClr val="tx1"/>
                </a:solidFill>
              </a:rPr>
              <a:t>.</a:t>
            </a:r>
          </a:p>
          <a:p>
            <a:r>
              <a:rPr lang="fr-BE" dirty="0">
                <a:solidFill>
                  <a:schemeClr val="tx1"/>
                </a:solidFill>
              </a:rPr>
              <a:t>.</a:t>
            </a:r>
          </a:p>
          <a:p>
            <a:endParaRPr lang="fr-BE" dirty="0">
              <a:solidFill>
                <a:schemeClr val="tx1"/>
              </a:solidFill>
            </a:endParaRPr>
          </a:p>
          <a:p>
            <a:endParaRPr lang="fr-BE" dirty="0"/>
          </a:p>
        </p:txBody>
      </p:sp>
      <p:sp>
        <p:nvSpPr>
          <p:cNvPr id="11" name="Flèche : droite 10">
            <a:extLst>
              <a:ext uri="{FF2B5EF4-FFF2-40B4-BE49-F238E27FC236}">
                <a16:creationId xmlns:a16="http://schemas.microsoft.com/office/drawing/2014/main" id="{8536E8EE-E8DA-461C-88A2-47F86A781641}"/>
              </a:ext>
            </a:extLst>
          </p:cNvPr>
          <p:cNvSpPr/>
          <p:nvPr/>
        </p:nvSpPr>
        <p:spPr>
          <a:xfrm>
            <a:off x="5159102" y="3645024"/>
            <a:ext cx="839680" cy="72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2" name="ZoneTexte 11">
            <a:extLst>
              <a:ext uri="{FF2B5EF4-FFF2-40B4-BE49-F238E27FC236}">
                <a16:creationId xmlns:a16="http://schemas.microsoft.com/office/drawing/2014/main" id="{AC734EB6-D2C9-47CB-AE0C-79F81A83DEE9}"/>
              </a:ext>
            </a:extLst>
          </p:cNvPr>
          <p:cNvSpPr txBox="1"/>
          <p:nvPr/>
        </p:nvSpPr>
        <p:spPr>
          <a:xfrm>
            <a:off x="6210224" y="3573016"/>
            <a:ext cx="2520242" cy="769441"/>
          </a:xfrm>
          <a:prstGeom prst="rect">
            <a:avLst/>
          </a:prstGeom>
          <a:noFill/>
        </p:spPr>
        <p:txBody>
          <a:bodyPr wrap="none" rtlCol="0">
            <a:spAutoFit/>
          </a:bodyPr>
          <a:lstStyle/>
          <a:p>
            <a:r>
              <a:rPr lang="fr-BE" sz="4400" b="1" dirty="0">
                <a:solidFill>
                  <a:schemeClr val="accent1"/>
                </a:solidFill>
              </a:rPr>
              <a:t>169 cibles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heckerboard(across)">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heckerboard(across)">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checkerboard(across)">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17 ODD: pourquoi est-ce une avancée ?</a:t>
            </a:r>
            <a:endParaRPr lang="fr-BE" dirty="0"/>
          </a:p>
        </p:txBody>
      </p:sp>
      <p:pic>
        <p:nvPicPr>
          <p:cNvPr id="8" name="Picture 2"/>
          <p:cNvPicPr>
            <a:picLocks noChangeAspect="1" noChangeArrowheads="1"/>
          </p:cNvPicPr>
          <p:nvPr/>
        </p:nvPicPr>
        <p:blipFill>
          <a:blip r:embed="rId2"/>
          <a:srcRect/>
          <a:stretch>
            <a:fillRect/>
          </a:stretch>
        </p:blipFill>
        <p:spPr bwMode="auto">
          <a:xfrm>
            <a:off x="5735166" y="1484784"/>
            <a:ext cx="5904656" cy="4320480"/>
          </a:xfrm>
          <a:prstGeom prst="rect">
            <a:avLst/>
          </a:prstGeom>
          <a:noFill/>
          <a:ln w="9525">
            <a:noFill/>
            <a:miter lim="800000"/>
            <a:headEnd/>
            <a:tailEnd/>
          </a:ln>
        </p:spPr>
      </p:pic>
      <p:grpSp>
        <p:nvGrpSpPr>
          <p:cNvPr id="16" name="Groupe 15"/>
          <p:cNvGrpSpPr/>
          <p:nvPr/>
        </p:nvGrpSpPr>
        <p:grpSpPr>
          <a:xfrm>
            <a:off x="4871070" y="1484784"/>
            <a:ext cx="7651544" cy="4418542"/>
            <a:chOff x="2710830" y="1196752"/>
            <a:chExt cx="7651544" cy="4418542"/>
          </a:xfrm>
        </p:grpSpPr>
        <p:pic>
          <p:nvPicPr>
            <p:cNvPr id="9" name="Espace réservé du contenu 4" descr="puzzle-pieces-288x300.jpg"/>
            <p:cNvPicPr>
              <a:picLocks noChangeAspect="1"/>
            </p:cNvPicPr>
            <p:nvPr/>
          </p:nvPicPr>
          <p:blipFill>
            <a:blip r:embed="rId3"/>
            <a:stretch>
              <a:fillRect/>
            </a:stretch>
          </p:blipFill>
          <p:spPr>
            <a:xfrm>
              <a:off x="3416153" y="1196752"/>
              <a:ext cx="5654997" cy="4418542"/>
            </a:xfrm>
            <a:prstGeom prst="rect">
              <a:avLst/>
            </a:prstGeom>
          </p:spPr>
        </p:pic>
        <p:cxnSp>
          <p:nvCxnSpPr>
            <p:cNvPr id="10" name="Connecteur droit avec flèche 9"/>
            <p:cNvCxnSpPr/>
            <p:nvPr/>
          </p:nvCxnSpPr>
          <p:spPr bwMode="auto">
            <a:xfrm flipV="1">
              <a:off x="6479199" y="1916832"/>
              <a:ext cx="984159"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Connecteur droit avec flèche 10"/>
            <p:cNvCxnSpPr/>
            <p:nvPr/>
          </p:nvCxnSpPr>
          <p:spPr bwMode="auto">
            <a:xfrm>
              <a:off x="8038247" y="3356992"/>
              <a:ext cx="721255"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Connecteur droit avec flèche 11"/>
            <p:cNvCxnSpPr/>
            <p:nvPr/>
          </p:nvCxnSpPr>
          <p:spPr bwMode="auto">
            <a:xfrm flipH="1">
              <a:off x="3862958" y="3861048"/>
              <a:ext cx="696278" cy="144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ZoneTexte 12"/>
            <p:cNvSpPr txBox="1"/>
            <p:nvPr/>
          </p:nvSpPr>
          <p:spPr>
            <a:xfrm>
              <a:off x="2710830" y="4077072"/>
              <a:ext cx="1365310" cy="369332"/>
            </a:xfrm>
            <a:prstGeom prst="rect">
              <a:avLst/>
            </a:prstGeom>
            <a:noFill/>
          </p:spPr>
          <p:txBody>
            <a:bodyPr wrap="none" rtlCol="0">
              <a:spAutoFit/>
            </a:bodyPr>
            <a:lstStyle/>
            <a:p>
              <a:r>
                <a:rPr lang="fr-FR" sz="1800" b="1" dirty="0">
                  <a:latin typeface="+mn-lt"/>
                </a:rPr>
                <a:t>Economique</a:t>
              </a:r>
            </a:p>
          </p:txBody>
        </p:sp>
        <p:sp>
          <p:nvSpPr>
            <p:cNvPr id="14" name="ZoneTexte 13"/>
            <p:cNvSpPr txBox="1"/>
            <p:nvPr/>
          </p:nvSpPr>
          <p:spPr>
            <a:xfrm>
              <a:off x="7463358" y="1700808"/>
              <a:ext cx="739305" cy="369332"/>
            </a:xfrm>
            <a:prstGeom prst="rect">
              <a:avLst/>
            </a:prstGeom>
            <a:noFill/>
          </p:spPr>
          <p:txBody>
            <a:bodyPr wrap="none" rtlCol="0">
              <a:spAutoFit/>
            </a:bodyPr>
            <a:lstStyle/>
            <a:p>
              <a:r>
                <a:rPr lang="fr-FR" sz="1800" b="1" dirty="0">
                  <a:latin typeface="+mn-lt"/>
                </a:rPr>
                <a:t>Social</a:t>
              </a:r>
            </a:p>
          </p:txBody>
        </p:sp>
        <p:sp>
          <p:nvSpPr>
            <p:cNvPr id="15" name="ZoneTexte 14"/>
            <p:cNvSpPr txBox="1"/>
            <p:nvPr/>
          </p:nvSpPr>
          <p:spPr>
            <a:xfrm>
              <a:off x="8543478" y="3861048"/>
              <a:ext cx="1818896" cy="369332"/>
            </a:xfrm>
            <a:prstGeom prst="rect">
              <a:avLst/>
            </a:prstGeom>
            <a:noFill/>
          </p:spPr>
          <p:txBody>
            <a:bodyPr wrap="none" rtlCol="0">
              <a:spAutoFit/>
            </a:bodyPr>
            <a:lstStyle/>
            <a:p>
              <a:r>
                <a:rPr lang="fr-FR" sz="1800" b="1" dirty="0">
                  <a:latin typeface="+mn-lt"/>
                </a:rPr>
                <a:t>Environnemental</a:t>
              </a:r>
            </a:p>
          </p:txBody>
        </p:sp>
      </p:grpSp>
      <p:pic>
        <p:nvPicPr>
          <p:cNvPr id="17" name="Picture 2"/>
          <p:cNvPicPr>
            <a:picLocks noChangeAspect="1" noChangeArrowheads="1"/>
          </p:cNvPicPr>
          <p:nvPr/>
        </p:nvPicPr>
        <p:blipFill>
          <a:blip r:embed="rId4"/>
          <a:srcRect t="27962"/>
          <a:stretch>
            <a:fillRect/>
          </a:stretch>
        </p:blipFill>
        <p:spPr bwMode="auto">
          <a:xfrm>
            <a:off x="3502918" y="1628800"/>
            <a:ext cx="8687495" cy="4380718"/>
          </a:xfrm>
          <a:prstGeom prst="rect">
            <a:avLst/>
          </a:prstGeom>
          <a:noFill/>
          <a:ln w="9525">
            <a:noFill/>
            <a:miter lim="800000"/>
            <a:headEnd/>
            <a:tailEnd/>
          </a:ln>
        </p:spPr>
      </p:pic>
      <p:pic>
        <p:nvPicPr>
          <p:cNvPr id="18" name="Picture 2"/>
          <p:cNvPicPr>
            <a:picLocks noChangeAspect="1" noChangeArrowheads="1"/>
          </p:cNvPicPr>
          <p:nvPr/>
        </p:nvPicPr>
        <p:blipFill>
          <a:blip r:embed="rId5"/>
          <a:srcRect/>
          <a:stretch>
            <a:fillRect/>
          </a:stretch>
        </p:blipFill>
        <p:spPr bwMode="auto">
          <a:xfrm>
            <a:off x="5879182" y="1916832"/>
            <a:ext cx="4471150" cy="3712399"/>
          </a:xfrm>
          <a:prstGeom prst="rect">
            <a:avLst/>
          </a:prstGeom>
          <a:noFill/>
          <a:ln w="9525">
            <a:noFill/>
            <a:miter lim="800000"/>
            <a:headEnd/>
            <a:tailEnd/>
          </a:ln>
        </p:spPr>
      </p:pic>
      <p:sp>
        <p:nvSpPr>
          <p:cNvPr id="6" name="Rectangle 5"/>
          <p:cNvSpPr/>
          <p:nvPr/>
        </p:nvSpPr>
        <p:spPr>
          <a:xfrm>
            <a:off x="622598" y="3741034"/>
            <a:ext cx="4680520" cy="936104"/>
          </a:xfrm>
          <a:prstGeom prst="rect">
            <a:avLst/>
          </a:prstGeom>
          <a:solidFill>
            <a:srgbClr val="1EB8B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600" b="1" dirty="0">
                <a:solidFill>
                  <a:schemeClr val="bg1"/>
                </a:solidFill>
              </a:rPr>
              <a:t>Personne n’est laissé de côté</a:t>
            </a:r>
          </a:p>
        </p:txBody>
      </p:sp>
      <p:sp>
        <p:nvSpPr>
          <p:cNvPr id="4" name="Rectangle 3"/>
          <p:cNvSpPr/>
          <p:nvPr/>
        </p:nvSpPr>
        <p:spPr>
          <a:xfrm>
            <a:off x="622598" y="1628800"/>
            <a:ext cx="4680520" cy="864096"/>
          </a:xfrm>
          <a:prstGeom prst="rect">
            <a:avLst/>
          </a:prstGeom>
          <a:solidFill>
            <a:srgbClr val="1EB8B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600" b="1" dirty="0">
                <a:solidFill>
                  <a:schemeClr val="bg1"/>
                </a:solidFill>
              </a:rPr>
              <a:t>Universalité</a:t>
            </a:r>
          </a:p>
        </p:txBody>
      </p:sp>
      <p:sp>
        <p:nvSpPr>
          <p:cNvPr id="5" name="Rectangle 4"/>
          <p:cNvSpPr/>
          <p:nvPr/>
        </p:nvSpPr>
        <p:spPr>
          <a:xfrm>
            <a:off x="622598" y="2684917"/>
            <a:ext cx="4680520" cy="864096"/>
          </a:xfrm>
          <a:prstGeom prst="rect">
            <a:avLst/>
          </a:prstGeom>
          <a:solidFill>
            <a:srgbClr val="1EB8B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600" b="1" dirty="0">
                <a:solidFill>
                  <a:schemeClr val="bg1"/>
                </a:solidFill>
              </a:rPr>
              <a:t>Intégration</a:t>
            </a:r>
          </a:p>
        </p:txBody>
      </p:sp>
      <p:sp>
        <p:nvSpPr>
          <p:cNvPr id="7" name="Rectangle 6"/>
          <p:cNvSpPr/>
          <p:nvPr/>
        </p:nvSpPr>
        <p:spPr>
          <a:xfrm>
            <a:off x="622598" y="4869160"/>
            <a:ext cx="4680520" cy="864096"/>
          </a:xfrm>
          <a:prstGeom prst="rect">
            <a:avLst/>
          </a:prstGeom>
          <a:solidFill>
            <a:srgbClr val="1EB8B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600" b="1" dirty="0">
                <a:solidFill>
                  <a:schemeClr val="bg1"/>
                </a:solidFill>
              </a:rPr>
              <a:t>Paix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heckerboard(across)">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heckerboard(across)">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813" y="188640"/>
            <a:ext cx="10489461" cy="1143000"/>
          </a:xfrm>
        </p:spPr>
        <p:txBody>
          <a:bodyPr/>
          <a:lstStyle/>
          <a:p>
            <a:r>
              <a:rPr lang="fr-FR" dirty="0"/>
              <a:t>17 ODD: pourquoi est-ce une avancée ?</a:t>
            </a:r>
            <a:endParaRPr lang="fr-BE" dirty="0"/>
          </a:p>
        </p:txBody>
      </p:sp>
      <p:sp>
        <p:nvSpPr>
          <p:cNvPr id="3" name="Rectangle 2"/>
          <p:cNvSpPr/>
          <p:nvPr/>
        </p:nvSpPr>
        <p:spPr>
          <a:xfrm>
            <a:off x="1054646" y="1628800"/>
            <a:ext cx="3456384" cy="1872208"/>
          </a:xfrm>
          <a:prstGeom prst="rect">
            <a:avLst/>
          </a:prstGeom>
          <a:solidFill>
            <a:srgbClr val="1EB8B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4000" b="1" dirty="0">
                <a:solidFill>
                  <a:schemeClr val="bg1"/>
                </a:solidFill>
              </a:rPr>
              <a:t>Un langage commun</a:t>
            </a:r>
          </a:p>
        </p:txBody>
      </p:sp>
      <p:pic>
        <p:nvPicPr>
          <p:cNvPr id="4" name="Image 3" descr="langage commun.png"/>
          <p:cNvPicPr>
            <a:picLocks noChangeAspect="1"/>
          </p:cNvPicPr>
          <p:nvPr/>
        </p:nvPicPr>
        <p:blipFill>
          <a:blip r:embed="rId2"/>
          <a:stretch>
            <a:fillRect/>
          </a:stretch>
        </p:blipFill>
        <p:spPr>
          <a:xfrm>
            <a:off x="5375126" y="1628800"/>
            <a:ext cx="4814267" cy="3334326"/>
          </a:xfrm>
          <a:prstGeom prst="rect">
            <a:avLst/>
          </a:prstGeom>
        </p:spPr>
      </p:pic>
      <p:pic>
        <p:nvPicPr>
          <p:cNvPr id="6" name="Image 5" descr="SDG-africa.png"/>
          <p:cNvPicPr>
            <a:picLocks noChangeAspect="1"/>
          </p:cNvPicPr>
          <p:nvPr/>
        </p:nvPicPr>
        <p:blipFill>
          <a:blip r:embed="rId3"/>
          <a:stretch>
            <a:fillRect/>
          </a:stretch>
        </p:blipFill>
        <p:spPr>
          <a:xfrm>
            <a:off x="4871070" y="1484784"/>
            <a:ext cx="5692524" cy="2808312"/>
          </a:xfrm>
          <a:prstGeom prst="rect">
            <a:avLst/>
          </a:prstGeom>
        </p:spPr>
      </p:pic>
      <p:pic>
        <p:nvPicPr>
          <p:cNvPr id="7" name="Image 6" descr="sdg1.jpg"/>
          <p:cNvPicPr>
            <a:picLocks noChangeAspect="1"/>
          </p:cNvPicPr>
          <p:nvPr/>
        </p:nvPicPr>
        <p:blipFill>
          <a:blip r:embed="rId4"/>
          <a:stretch>
            <a:fillRect/>
          </a:stretch>
        </p:blipFill>
        <p:spPr>
          <a:xfrm>
            <a:off x="5159102" y="1484784"/>
            <a:ext cx="4311922" cy="4311922"/>
          </a:xfrm>
          <a:prstGeom prst="rect">
            <a:avLst/>
          </a:prstGeom>
        </p:spPr>
      </p:pic>
      <p:pic>
        <p:nvPicPr>
          <p:cNvPr id="8" name="Image 7" descr="sdg4.png"/>
          <p:cNvPicPr>
            <a:picLocks noChangeAspect="1"/>
          </p:cNvPicPr>
          <p:nvPr/>
        </p:nvPicPr>
        <p:blipFill>
          <a:blip r:embed="rId5"/>
          <a:stretch>
            <a:fillRect/>
          </a:stretch>
        </p:blipFill>
        <p:spPr>
          <a:xfrm>
            <a:off x="4871070" y="1484784"/>
            <a:ext cx="6588148" cy="4464496"/>
          </a:xfrm>
          <a:prstGeom prst="rect">
            <a:avLst/>
          </a:prstGeom>
        </p:spPr>
      </p:pic>
      <p:pic>
        <p:nvPicPr>
          <p:cNvPr id="9" name="Image 8" descr="Business&amp;SDG.png"/>
          <p:cNvPicPr>
            <a:picLocks noChangeAspect="1"/>
          </p:cNvPicPr>
          <p:nvPr/>
        </p:nvPicPr>
        <p:blipFill>
          <a:blip r:embed="rId6"/>
          <a:stretch>
            <a:fillRect/>
          </a:stretch>
        </p:blipFill>
        <p:spPr>
          <a:xfrm>
            <a:off x="4799062" y="1240177"/>
            <a:ext cx="6408712" cy="4260983"/>
          </a:xfrm>
          <a:prstGeom prst="rect">
            <a:avLst/>
          </a:prstGeom>
        </p:spPr>
      </p:pic>
      <p:pic>
        <p:nvPicPr>
          <p:cNvPr id="10" name="Image 9" descr="sdg2.jpg"/>
          <p:cNvPicPr>
            <a:picLocks noChangeAspect="1"/>
          </p:cNvPicPr>
          <p:nvPr/>
        </p:nvPicPr>
        <p:blipFill>
          <a:blip r:embed="rId7"/>
          <a:stretch>
            <a:fillRect/>
          </a:stretch>
        </p:blipFill>
        <p:spPr>
          <a:xfrm>
            <a:off x="4943078" y="1340767"/>
            <a:ext cx="6480720" cy="5143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45C01-74AD-4CBF-A9EB-F1BFB36AC2E9}"/>
              </a:ext>
            </a:extLst>
          </p:cNvPr>
          <p:cNvSpPr>
            <a:spLocks noGrp="1"/>
          </p:cNvSpPr>
          <p:nvPr>
            <p:ph type="title"/>
          </p:nvPr>
        </p:nvSpPr>
        <p:spPr>
          <a:xfrm>
            <a:off x="738813" y="116632"/>
            <a:ext cx="10489461" cy="1143000"/>
          </a:xfrm>
        </p:spPr>
        <p:txBody>
          <a:bodyPr/>
          <a:lstStyle/>
          <a:p>
            <a:r>
              <a:rPr lang="fr-BE" dirty="0"/>
              <a:t>Education au développement durable</a:t>
            </a:r>
          </a:p>
        </p:txBody>
      </p:sp>
      <p:sp>
        <p:nvSpPr>
          <p:cNvPr id="3" name="ZoneTexte 2">
            <a:extLst>
              <a:ext uri="{FF2B5EF4-FFF2-40B4-BE49-F238E27FC236}">
                <a16:creationId xmlns:a16="http://schemas.microsoft.com/office/drawing/2014/main" id="{93A44819-00FC-47C8-B7B0-3D0F563E218E}"/>
              </a:ext>
            </a:extLst>
          </p:cNvPr>
          <p:cNvSpPr txBox="1"/>
          <p:nvPr/>
        </p:nvSpPr>
        <p:spPr>
          <a:xfrm>
            <a:off x="2338303" y="1417639"/>
            <a:ext cx="9113297" cy="1200329"/>
          </a:xfrm>
          <a:prstGeom prst="rect">
            <a:avLst/>
          </a:prstGeom>
          <a:noFill/>
        </p:spPr>
        <p:txBody>
          <a:bodyPr wrap="square" rtlCol="0">
            <a:spAutoFit/>
          </a:bodyPr>
          <a:lstStyle/>
          <a:p>
            <a:r>
              <a:rPr lang="fr-BE" b="1" dirty="0"/>
              <a:t>Assurer l’accès de tous à une éducation de qualité, sur un pied d’égalité, et promouvoir les possibilités d’apprentissage tout au long de la vie</a:t>
            </a:r>
            <a:endParaRPr lang="fr-BE" dirty="0"/>
          </a:p>
        </p:txBody>
      </p:sp>
      <p:sp>
        <p:nvSpPr>
          <p:cNvPr id="4" name="ZoneTexte 3">
            <a:extLst>
              <a:ext uri="{FF2B5EF4-FFF2-40B4-BE49-F238E27FC236}">
                <a16:creationId xmlns:a16="http://schemas.microsoft.com/office/drawing/2014/main" id="{3DFC1FFB-E796-4AE2-ACFF-E0ABE67398A2}"/>
              </a:ext>
            </a:extLst>
          </p:cNvPr>
          <p:cNvSpPr txBox="1"/>
          <p:nvPr/>
        </p:nvSpPr>
        <p:spPr>
          <a:xfrm>
            <a:off x="2338302" y="2901205"/>
            <a:ext cx="8889971" cy="2677656"/>
          </a:xfrm>
          <a:prstGeom prst="rect">
            <a:avLst/>
          </a:prstGeom>
          <a:noFill/>
        </p:spPr>
        <p:txBody>
          <a:bodyPr wrap="square" rtlCol="0">
            <a:spAutoFit/>
          </a:bodyPr>
          <a:lstStyle/>
          <a:p>
            <a:r>
              <a:rPr lang="fr-BE" dirty="0"/>
              <a:t>4.7 D’ici à 2030, faire en sorte que tous les élèves acquièrent les connaissances et compétences nécessaires pour promouvoir le développement durable, notamment par l’éducation en faveur du développement et de modes de vie durables, des droits de l’homme, de l’égalité des sexes, de la promotion d’une culture de paix et de non-violence, de la citoyenneté mondiale et de l’appréciation de la diversité culturelle et de la contribution de la culture au développement durable</a:t>
            </a:r>
          </a:p>
        </p:txBody>
      </p:sp>
      <p:pic>
        <p:nvPicPr>
          <p:cNvPr id="6" name="Image 5">
            <a:extLst>
              <a:ext uri="{FF2B5EF4-FFF2-40B4-BE49-F238E27FC236}">
                <a16:creationId xmlns:a16="http://schemas.microsoft.com/office/drawing/2014/main" id="{7AE39CEB-35EF-465F-A18F-9D0573350130}"/>
              </a:ext>
            </a:extLst>
          </p:cNvPr>
          <p:cNvPicPr>
            <a:picLocks noChangeAspect="1"/>
          </p:cNvPicPr>
          <p:nvPr/>
        </p:nvPicPr>
        <p:blipFill>
          <a:blip r:embed="rId2"/>
          <a:stretch>
            <a:fillRect/>
          </a:stretch>
        </p:blipFill>
        <p:spPr>
          <a:xfrm>
            <a:off x="332944" y="1204714"/>
            <a:ext cx="1844824" cy="1844824"/>
          </a:xfrm>
          <a:prstGeom prst="rect">
            <a:avLst/>
          </a:prstGeom>
        </p:spPr>
      </p:pic>
    </p:spTree>
    <p:extLst>
      <p:ext uri="{BB962C8B-B14F-4D97-AF65-F5344CB8AC3E}">
        <p14:creationId xmlns:p14="http://schemas.microsoft.com/office/powerpoint/2010/main" val="40476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8DF48-01F3-4DB0-8CD2-BABEC36F129E}"/>
              </a:ext>
            </a:extLst>
          </p:cNvPr>
          <p:cNvSpPr>
            <a:spLocks noGrp="1"/>
          </p:cNvSpPr>
          <p:nvPr>
            <p:ph type="title"/>
          </p:nvPr>
        </p:nvSpPr>
        <p:spPr/>
        <p:txBody>
          <a:bodyPr/>
          <a:lstStyle/>
          <a:p>
            <a:r>
              <a:rPr lang="fr-BE" dirty="0"/>
              <a:t>Education au développement durable</a:t>
            </a:r>
          </a:p>
        </p:txBody>
      </p:sp>
      <p:sp>
        <p:nvSpPr>
          <p:cNvPr id="3" name="ZoneTexte 2">
            <a:extLst>
              <a:ext uri="{FF2B5EF4-FFF2-40B4-BE49-F238E27FC236}">
                <a16:creationId xmlns:a16="http://schemas.microsoft.com/office/drawing/2014/main" id="{F01231BA-0CE6-4153-8EFE-FA25C1D9ECF6}"/>
              </a:ext>
            </a:extLst>
          </p:cNvPr>
          <p:cNvSpPr txBox="1"/>
          <p:nvPr/>
        </p:nvSpPr>
        <p:spPr>
          <a:xfrm>
            <a:off x="909873" y="1484784"/>
            <a:ext cx="10147339" cy="3970318"/>
          </a:xfrm>
          <a:prstGeom prst="rect">
            <a:avLst/>
          </a:prstGeom>
          <a:noFill/>
        </p:spPr>
        <p:txBody>
          <a:bodyPr wrap="square" rtlCol="0">
            <a:spAutoFit/>
          </a:bodyPr>
          <a:lstStyle/>
          <a:p>
            <a:r>
              <a:rPr lang="fr-BE" sz="3600" dirty="0"/>
              <a:t>UNESCO:</a:t>
            </a:r>
          </a:p>
          <a:p>
            <a:endParaRPr lang="fr-BE" sz="3600" dirty="0"/>
          </a:p>
          <a:p>
            <a:pPr marL="571500" indent="-571500">
              <a:buFont typeface="Arial" panose="020B0604020202020204" pitchFamily="34" charset="0"/>
              <a:buChar char="•"/>
            </a:pPr>
            <a:r>
              <a:rPr lang="fr-BE" sz="3600" dirty="0"/>
              <a:t>2005-2014: Décennie des Nations Unies pour l’éducation au service du développement durable de 2005 à 2014</a:t>
            </a:r>
          </a:p>
          <a:p>
            <a:pPr marL="571500" indent="-571500">
              <a:buFont typeface="Arial" panose="020B0604020202020204" pitchFamily="34" charset="0"/>
              <a:buChar char="•"/>
            </a:pPr>
            <a:r>
              <a:rPr lang="fr-BE" sz="3600" dirty="0"/>
              <a:t>Depuis 2015: Programme d’action global pour l’éducation en vue du développement durable</a:t>
            </a:r>
          </a:p>
        </p:txBody>
      </p:sp>
    </p:spTree>
    <p:extLst>
      <p:ext uri="{BB962C8B-B14F-4D97-AF65-F5344CB8AC3E}">
        <p14:creationId xmlns:p14="http://schemas.microsoft.com/office/powerpoint/2010/main" val="10113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1F8F84-AEAB-49C8-A59E-3AD66AEBCFB6}"/>
              </a:ext>
            </a:extLst>
          </p:cNvPr>
          <p:cNvSpPr/>
          <p:nvPr/>
        </p:nvSpPr>
        <p:spPr>
          <a:xfrm>
            <a:off x="2566814" y="89102"/>
            <a:ext cx="6768752" cy="667979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4" name="Image 3">
            <a:extLst>
              <a:ext uri="{FF2B5EF4-FFF2-40B4-BE49-F238E27FC236}">
                <a16:creationId xmlns:a16="http://schemas.microsoft.com/office/drawing/2014/main" id="{9F8973F4-0AB7-4F3B-AFD6-304573B7539B}"/>
              </a:ext>
            </a:extLst>
          </p:cNvPr>
          <p:cNvPicPr>
            <a:picLocks noChangeAspect="1"/>
          </p:cNvPicPr>
          <p:nvPr/>
        </p:nvPicPr>
        <p:blipFill>
          <a:blip r:embed="rId2"/>
          <a:stretch>
            <a:fillRect/>
          </a:stretch>
        </p:blipFill>
        <p:spPr>
          <a:xfrm>
            <a:off x="3646934" y="178206"/>
            <a:ext cx="4596825" cy="6501587"/>
          </a:xfrm>
          <a:prstGeom prst="rect">
            <a:avLst/>
          </a:prstGeom>
        </p:spPr>
      </p:pic>
    </p:spTree>
    <p:extLst>
      <p:ext uri="{BB962C8B-B14F-4D97-AF65-F5344CB8AC3E}">
        <p14:creationId xmlns:p14="http://schemas.microsoft.com/office/powerpoint/2010/main" val="1478225473"/>
      </p:ext>
    </p:extLst>
  </p:cSld>
  <p:clrMapOvr>
    <a:masterClrMapping/>
  </p:clrMapOvr>
</p:sld>
</file>

<file path=ppt/theme/theme1.xml><?xml version="1.0" encoding="utf-8"?>
<a:theme xmlns:a="http://schemas.openxmlformats.org/drawingml/2006/main" name="sg_s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4395</TotalTime>
  <Words>655</Words>
  <Application>Microsoft Office PowerPoint</Application>
  <PresentationFormat>Personnalisé</PresentationFormat>
  <Paragraphs>122</Paragraphs>
  <Slides>15</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ＭＳ Ｐゴシック</vt:lpstr>
      <vt:lpstr>Arial</vt:lpstr>
      <vt:lpstr>Calibri</vt:lpstr>
      <vt:lpstr>Geneva</vt:lpstr>
      <vt:lpstr>Times New Roman</vt:lpstr>
      <vt:lpstr>Verdana</vt:lpstr>
      <vt:lpstr>Wingdings</vt:lpstr>
      <vt:lpstr>sg_sp</vt:lpstr>
      <vt:lpstr>Journée du DD| 10 mai 2019  17 Objectifs de développement durable   Natacha Zuinen Direction du Développement durable     </vt:lpstr>
      <vt:lpstr>Présentation PowerPoint</vt:lpstr>
      <vt:lpstr>1. Un peu d’histoire</vt:lpstr>
      <vt:lpstr>17 ODD</vt:lpstr>
      <vt:lpstr>17 ODD: pourquoi est-ce une avancée ?</vt:lpstr>
      <vt:lpstr>17 ODD: pourquoi est-ce une avancée ?</vt:lpstr>
      <vt:lpstr>Education au développement durable</vt:lpstr>
      <vt:lpstr>Education au développement durable</vt:lpstr>
      <vt:lpstr>Présentation PowerPoint</vt:lpstr>
      <vt:lpstr>Education au développement durable</vt:lpstr>
      <vt:lpstr>Education au développement durable</vt:lpstr>
      <vt:lpstr>Au programme d’aujourd’hui</vt:lpstr>
      <vt:lpstr>Au programme d’aujourd’hui</vt:lpstr>
      <vt:lpstr>Présentation PowerPoint</vt:lpstr>
      <vt:lpstr>Merci pour votre attention !  Bonne journée de travail!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DEPROOST Magali</dc:creator>
  <cp:lastModifiedBy>Antoinette</cp:lastModifiedBy>
  <cp:revision>850</cp:revision>
  <cp:lastPrinted>1904-01-01T00:00:00Z</cp:lastPrinted>
  <dcterms:created xsi:type="dcterms:W3CDTF">1904-01-01T00:00:00Z</dcterms:created>
  <dcterms:modified xsi:type="dcterms:W3CDTF">2019-05-15T11:57:31Z</dcterms:modified>
</cp:coreProperties>
</file>